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5;&#1088;&#1077;&#1079;&#1077;&#1085;&#1090;&#1072;&#1094;&#1080;&#1080;\zvuki_prirody_-_dlya_prezentacii_7_norej_iplayer_fm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капельки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 слыхали о воде?	Говорят, она везде! В луже, море, в океане, и водопроводном кране. На плите  у нас кипит, паром чайника шипит, растворяет сахар в чае. Мы её не замечаем, мы привыкли, что вода – наша спутница всегда.</a:t>
            </a:r>
            <a:endParaRPr lang="ru-RU" dirty="0"/>
          </a:p>
        </p:txBody>
      </p:sp>
      <p:pic>
        <p:nvPicPr>
          <p:cNvPr id="10" name="zvuki_prirody_-_dlya_prezentacii_7_norej_iplayer_f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4290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0" y="537321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Вокуева</a:t>
            </a:r>
            <a:r>
              <a:rPr lang="ru-RU" dirty="0" smtClean="0"/>
              <a:t> Л.Е.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76470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Муниципальное бюджетное дошкольное образовательное учреждение   	«Детский сад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№ 20» г. Усинска.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еще вода умеет шуметь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Слушанье шума «Журчания быстрого ручья»</a:t>
            </a:r>
            <a:endParaRPr lang="ru-RU" sz="2000" dirty="0"/>
          </a:p>
        </p:txBody>
      </p:sp>
      <p:pic>
        <p:nvPicPr>
          <p:cNvPr id="5" name="Содержимое 4" descr="P10307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2045493"/>
            <a:ext cx="5111750" cy="3833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Словесная игра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               «Водичка»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Раскрашивание «Капельки»</a:t>
            </a:r>
            <a:endParaRPr lang="ru-RU" dirty="0"/>
          </a:p>
        </p:txBody>
      </p:sp>
      <p:pic>
        <p:nvPicPr>
          <p:cNvPr id="12" name="Содержимое 11" descr="P10307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708920"/>
            <a:ext cx="4040188" cy="3030141"/>
          </a:xfrm>
        </p:spPr>
      </p:pic>
      <p:pic>
        <p:nvPicPr>
          <p:cNvPr id="8" name="Содержимое 7" descr="P103069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3528" y="2708920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Мы сегодня</a:t>
            </a:r>
            <a:br>
              <a:rPr lang="ru-RU" sz="1800" b="1" dirty="0" smtClean="0"/>
            </a:br>
            <a:r>
              <a:rPr lang="ru-RU" sz="1800" b="1" dirty="0" smtClean="0"/>
              <a:t> все узнали,</a:t>
            </a:r>
            <a:br>
              <a:rPr lang="ru-RU" sz="1800" b="1" dirty="0" smtClean="0"/>
            </a:br>
            <a:r>
              <a:rPr lang="ru-RU" sz="1800" b="1" dirty="0" smtClean="0"/>
              <a:t>Как вода меняется:</a:t>
            </a:r>
            <a:br>
              <a:rPr lang="ru-RU" sz="1800" b="1" dirty="0" smtClean="0"/>
            </a:br>
            <a:r>
              <a:rPr lang="ru-RU" sz="1800" b="1" dirty="0" smtClean="0"/>
              <a:t>То жидкая, то твердая,</a:t>
            </a:r>
            <a:br>
              <a:rPr lang="ru-RU" sz="1800" b="1" dirty="0" smtClean="0"/>
            </a:br>
            <a:r>
              <a:rPr lang="ru-RU" sz="1800" b="1" dirty="0" smtClean="0"/>
              <a:t>То в пар вдруг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b="1" dirty="0" smtClean="0"/>
              <a:t>превращается…</a:t>
            </a:r>
            <a:endParaRPr lang="ru-RU" sz="1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2420888"/>
            <a:ext cx="523875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Беседы;							  рассматривание иллюстраций;</a:t>
            </a:r>
          </a:p>
          <a:p>
            <a:pPr>
              <a:buNone/>
            </a:pPr>
            <a:r>
              <a:rPr lang="ru-RU" dirty="0" smtClean="0"/>
              <a:t> чтение художественной литературы, научно художественной, научно-популярной;	 </a:t>
            </a:r>
          </a:p>
          <a:p>
            <a:pPr>
              <a:buNone/>
            </a:pPr>
            <a:r>
              <a:rPr lang="ru-RU" dirty="0" smtClean="0"/>
              <a:t>  стихи;							 загадки;							 игры;							  физкультминутки;					 словесные игры;					 исследовательская деятельность.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«Знакомство с Капелькой»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В доступной форме познакомились со свойствами воды, какое значение имеет вода в природе и в жизни человека, бережное отношение к воде.</a:t>
            </a:r>
          </a:p>
          <a:p>
            <a:endParaRPr lang="ru-RU" dirty="0"/>
          </a:p>
        </p:txBody>
      </p:sp>
      <p:pic>
        <p:nvPicPr>
          <p:cNvPr id="5" name="Содержимое 4" descr="1299832099_kap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9725" y="1885950"/>
            <a:ext cx="3962400" cy="4152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Жила –была Капелька вместе с подружками.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с Капелькой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Рассматривание иллюстраций, рисунков о бережном отношении  к воде.</a:t>
            </a:r>
          </a:p>
          <a:p>
            <a:endParaRPr lang="ru-RU" dirty="0"/>
          </a:p>
        </p:txBody>
      </p:sp>
      <p:pic>
        <p:nvPicPr>
          <p:cNvPr id="9" name="Содержимое 8" descr="P103070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7" name="Содержимое 6" descr="posterlux-plakat_rossiiskii_i_sovetskii-br_35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8210" y="2514600"/>
            <a:ext cx="2955404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Чтение экологических сказок.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4040188" cy="65935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Н. Рыжова «Жила была река»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6016" y="1700808"/>
            <a:ext cx="4041775" cy="6397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Б. </a:t>
            </a:r>
            <a:r>
              <a:rPr lang="ru-RU" sz="2000" dirty="0" err="1" smtClean="0"/>
              <a:t>Заходер</a:t>
            </a:r>
            <a:r>
              <a:rPr lang="ru-RU" sz="2000" dirty="0" smtClean="0"/>
              <a:t> «Течёт река»</a:t>
            </a:r>
            <a:endParaRPr lang="ru-RU" sz="2000" dirty="0"/>
          </a:p>
        </p:txBody>
      </p:sp>
      <p:pic>
        <p:nvPicPr>
          <p:cNvPr id="11" name="Содержимое 10" descr="0_1d4d2_35e3229b_L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4040188" cy="3030141"/>
          </a:xfrm>
        </p:spPr>
      </p:pic>
      <p:pic>
        <p:nvPicPr>
          <p:cNvPr id="12" name="Содержимое 11" descr="1277583110_0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924944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мячом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«Скажи со словом «Снежный»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Речь с движением «Мы бабу снежную лепили…»</a:t>
            </a:r>
            <a:endParaRPr lang="ru-RU" dirty="0"/>
          </a:p>
        </p:txBody>
      </p:sp>
      <p:pic>
        <p:nvPicPr>
          <p:cNvPr id="7" name="Содержимое 6" descr="P103071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P103073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Игра-эксперимент «Что рассказал </a:t>
            </a:r>
            <a:r>
              <a:rPr lang="ru-RU" dirty="0" err="1" smtClean="0"/>
              <a:t>Гном-Гномыч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916832"/>
            <a:ext cx="4040188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Проведение опытов: Вода не имеет формы, вода жидкая, прозрачная, нет вкуса, запаха</a:t>
            </a:r>
            <a:endParaRPr lang="ru-RU" dirty="0"/>
          </a:p>
        </p:txBody>
      </p:sp>
      <p:pic>
        <p:nvPicPr>
          <p:cNvPr id="7" name="Содержимое 6" descr="P103071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P103069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экологическими знаками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Придумывали свои правила, чтобы вода в реках, озерах, морях была чистой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Отыщите, где спряталась вода в природе</a:t>
            </a:r>
            <a:endParaRPr lang="ru-RU" dirty="0"/>
          </a:p>
        </p:txBody>
      </p:sp>
      <p:pic>
        <p:nvPicPr>
          <p:cNvPr id="7" name="Содержимое 6" descr="P10307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8" name="Содержимое 7" descr="P103070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Физкультминутка «Дождик капнул на ладошку»</a:t>
            </a:r>
            <a:endParaRPr lang="ru-RU" dirty="0"/>
          </a:p>
        </p:txBody>
      </p:sp>
      <p:pic>
        <p:nvPicPr>
          <p:cNvPr id="4" name="Содержимое 3" descr="P10306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282</TotalTime>
  <Words>194</Words>
  <Application>Microsoft Office PowerPoint</Application>
  <PresentationFormat>Экран (4:3)</PresentationFormat>
  <Paragraphs>32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Путешествие капельки</vt:lpstr>
      <vt:lpstr>Формы работы:</vt:lpstr>
      <vt:lpstr>«Знакомство с Капелькой»</vt:lpstr>
      <vt:lpstr>Жила –была Капелька вместе с подружками.</vt:lpstr>
      <vt:lpstr>Чтение экологических сказок.</vt:lpstr>
      <vt:lpstr>Игры с мячом</vt:lpstr>
      <vt:lpstr>Игра-эксперимент «Что рассказал Гном-Гномыч»</vt:lpstr>
      <vt:lpstr>Работа с экологическими знаками</vt:lpstr>
      <vt:lpstr>Физкультминутка «Дождик капнул на ладошку»</vt:lpstr>
      <vt:lpstr>А еще вода умеет шуметь</vt:lpstr>
      <vt:lpstr>Словесная игра </vt:lpstr>
      <vt:lpstr>Мы сегодня  все узнали, Как вода меняется: То жидкая, то твердая, То в пар вдруг превращается…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воды</dc:title>
  <dc:creator>Zero</dc:creator>
  <cp:lastModifiedBy>ZERO</cp:lastModifiedBy>
  <cp:revision>32</cp:revision>
  <dcterms:created xsi:type="dcterms:W3CDTF">2013-03-20T16:11:33Z</dcterms:created>
  <dcterms:modified xsi:type="dcterms:W3CDTF">2014-03-29T19:35:07Z</dcterms:modified>
</cp:coreProperties>
</file>