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День в кругу семьи</a:t>
            </a:r>
            <a:endParaRPr lang="ru-RU" dirty="0"/>
          </a:p>
        </p:txBody>
      </p:sp>
      <p:pic>
        <p:nvPicPr>
          <p:cNvPr id="4" name="Рисунок 3" descr="happy-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04664"/>
            <a:ext cx="5906606" cy="403244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3388207_1346398510_img20120111094259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8166445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_photo_78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4286" cy="4032448"/>
          </a:xfrm>
        </p:spPr>
      </p:pic>
      <p:pic>
        <p:nvPicPr>
          <p:cNvPr id="5" name="Рисунок 4" descr="17d2137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1110" y="0"/>
            <a:ext cx="2652890" cy="3912096"/>
          </a:xfrm>
          <a:prstGeom prst="rect">
            <a:avLst/>
          </a:prstGeom>
        </p:spPr>
      </p:pic>
      <p:pic>
        <p:nvPicPr>
          <p:cNvPr id="6" name="Рисунок 5" descr="684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0"/>
            <a:ext cx="3997743" cy="3070141"/>
          </a:xfrm>
          <a:prstGeom prst="rect">
            <a:avLst/>
          </a:prstGeom>
        </p:spPr>
      </p:pic>
      <p:pic>
        <p:nvPicPr>
          <p:cNvPr id="7" name="Рисунок 6" descr="plot-ot-plot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356992"/>
            <a:ext cx="4274913" cy="3289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2396" y="274638"/>
            <a:ext cx="352404" cy="511156"/>
          </a:xfrm>
        </p:spPr>
        <p:txBody>
          <a:bodyPr>
            <a:noAutofit/>
          </a:bodyPr>
          <a:lstStyle/>
          <a:p>
            <a:r>
              <a:rPr lang="en-US" sz="9600" dirty="0" smtClean="0"/>
              <a:t>I </a:t>
            </a:r>
            <a:endParaRPr lang="ru-RU" sz="9600" dirty="0"/>
          </a:p>
        </p:txBody>
      </p:sp>
      <p:sp>
        <p:nvSpPr>
          <p:cNvPr id="4" name="Сердце 3"/>
          <p:cNvSpPr/>
          <p:nvPr/>
        </p:nvSpPr>
        <p:spPr>
          <a:xfrm>
            <a:off x="1619672" y="260648"/>
            <a:ext cx="1728192" cy="17281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683568" y="2060848"/>
            <a:ext cx="100811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Содержимое 3" descr="big_photo_78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1691680" cy="2468761"/>
          </a:xfrm>
        </p:spPr>
      </p:pic>
      <p:cxnSp>
        <p:nvCxnSpPr>
          <p:cNvPr id="11" name="Прямая со стрелкой 10"/>
          <p:cNvCxnSpPr/>
          <p:nvPr/>
        </p:nvCxnSpPr>
        <p:spPr>
          <a:xfrm>
            <a:off x="2483768" y="2060848"/>
            <a:ext cx="14401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17d2137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221088"/>
            <a:ext cx="2016224" cy="2636912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>
            <a:off x="3131840" y="1628800"/>
            <a:ext cx="136815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6844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356992"/>
            <a:ext cx="3205655" cy="2278053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3419872" y="908720"/>
            <a:ext cx="165618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plot-ot-ploti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32656"/>
            <a:ext cx="3339216" cy="2569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q-wallpapers_ru_nature_36726_1920x1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3"/>
            <a:ext cx="7992888" cy="58939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8412427" cy="63093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931672_65153929_60472899_b1c84ce0772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63240" y="0"/>
            <a:ext cx="4855369" cy="6473825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4158940_0_8cee1_70d5e28e_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2512"/>
            <a:ext cx="4830985" cy="64413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8578010_travy-i-rastenija_46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69002"/>
            <a:ext cx="5054565" cy="60048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19333029_50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28"/>
            <a:ext cx="7643866" cy="59257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zoviy_tsvetok_6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430333" cy="57864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3017592_xl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3059832" cy="2294874"/>
          </a:xfrm>
        </p:spPr>
      </p:pic>
      <p:pic>
        <p:nvPicPr>
          <p:cNvPr id="11" name="Рисунок 10" descr="60472855_280f059403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02294"/>
            <a:ext cx="2066780" cy="2755706"/>
          </a:xfrm>
          <a:prstGeom prst="rect">
            <a:avLst/>
          </a:prstGeom>
        </p:spPr>
      </p:pic>
      <p:pic>
        <p:nvPicPr>
          <p:cNvPr id="12" name="Рисунок 11" descr="100931672_65153929_60472899_b1c84ce077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143116"/>
            <a:ext cx="2228798" cy="2971730"/>
          </a:xfrm>
          <a:prstGeom prst="rect">
            <a:avLst/>
          </a:prstGeom>
        </p:spPr>
      </p:pic>
      <p:pic>
        <p:nvPicPr>
          <p:cNvPr id="13" name="Рисунок 12" descr="104158940_0_8cee1_70d5e28e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857628"/>
            <a:ext cx="2066780" cy="2755706"/>
          </a:xfrm>
          <a:prstGeom prst="rect">
            <a:avLst/>
          </a:prstGeom>
        </p:spPr>
      </p:pic>
      <p:pic>
        <p:nvPicPr>
          <p:cNvPr id="14" name="Рисунок 13" descr="1338578010_travy-i-rastenija_46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3717032"/>
            <a:ext cx="2684314" cy="2756917"/>
          </a:xfrm>
          <a:prstGeom prst="rect">
            <a:avLst/>
          </a:prstGeom>
        </p:spPr>
      </p:pic>
      <p:pic>
        <p:nvPicPr>
          <p:cNvPr id="15" name="Рисунок 14" descr="img_19333029_50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285728"/>
            <a:ext cx="3091963" cy="2294816"/>
          </a:xfrm>
          <a:prstGeom prst="rect">
            <a:avLst/>
          </a:prstGeom>
        </p:spPr>
      </p:pic>
      <p:pic>
        <p:nvPicPr>
          <p:cNvPr id="16" name="Рисунок 15" descr="rozoviy_tsvetok_6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1643050"/>
            <a:ext cx="2736304" cy="2052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5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День в кругу семьи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в кругу семьи</dc:title>
  <dc:creator>Андрей</dc:creator>
  <cp:lastModifiedBy>Администратор</cp:lastModifiedBy>
  <cp:revision>12</cp:revision>
  <dcterms:created xsi:type="dcterms:W3CDTF">2013-10-22T12:16:25Z</dcterms:created>
  <dcterms:modified xsi:type="dcterms:W3CDTF">2016-01-30T19:56:13Z</dcterms:modified>
</cp:coreProperties>
</file>