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68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9" r:id="rId10"/>
    <p:sldId id="281" r:id="rId11"/>
    <p:sldId id="270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2" r:id="rId22"/>
  </p:sldIdLst>
  <p:sldSz cx="9144000" cy="6858000" type="screen4x3"/>
  <p:notesSz cx="69469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99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00" autoAdjust="0"/>
    <p:restoredTop sz="94700" autoAdjust="0"/>
  </p:normalViewPr>
  <p:slideViewPr>
    <p:cSldViewPr>
      <p:cViewPr varScale="1">
        <p:scale>
          <a:sx n="60" d="100"/>
          <a:sy n="60" d="100"/>
        </p:scale>
        <p:origin x="-90" y="-1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9900" cy="463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2738" tIns="46368" rIns="92738" bIns="46368" numCol="1" anchor="t" anchorCtr="0" compatLnSpc="1">
            <a:prstTxWarp prst="textNoShape">
              <a:avLst/>
            </a:prstTxWarp>
          </a:bodyPr>
          <a:lstStyle>
            <a:lvl1pPr defTabSz="925513" eaLnBrk="0" hangingPunct="0">
              <a:defRPr sz="1200"/>
            </a:lvl1pPr>
          </a:lstStyle>
          <a:p>
            <a:endParaRPr lang="ru-RU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7000" y="0"/>
            <a:ext cx="3009900" cy="463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2738" tIns="46368" rIns="92738" bIns="46368" numCol="1" anchor="t" anchorCtr="0" compatLnSpc="1">
            <a:prstTxWarp prst="textNoShape">
              <a:avLst/>
            </a:prstTxWarp>
          </a:bodyPr>
          <a:lstStyle>
            <a:lvl1pPr algn="r" defTabSz="925513" eaLnBrk="0" hangingPunct="0">
              <a:defRPr sz="1200"/>
            </a:lvl1pPr>
          </a:lstStyle>
          <a:p>
            <a:endParaRPr lang="ru-RU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0150"/>
            <a:ext cx="3009900" cy="463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2738" tIns="46368" rIns="92738" bIns="46368" numCol="1" anchor="b" anchorCtr="0" compatLnSpc="1">
            <a:prstTxWarp prst="textNoShape">
              <a:avLst/>
            </a:prstTxWarp>
          </a:bodyPr>
          <a:lstStyle>
            <a:lvl1pPr defTabSz="925513" eaLnBrk="0" hangingPunct="0">
              <a:defRPr sz="1200"/>
            </a:lvl1pPr>
          </a:lstStyle>
          <a:p>
            <a:endParaRPr lang="ru-RU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7000" y="8820150"/>
            <a:ext cx="3009900" cy="463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2738" tIns="46368" rIns="92738" bIns="46368" numCol="1" anchor="b" anchorCtr="0" compatLnSpc="1">
            <a:prstTxWarp prst="textNoShape">
              <a:avLst/>
            </a:prstTxWarp>
          </a:bodyPr>
          <a:lstStyle>
            <a:lvl1pPr algn="r" defTabSz="925513" eaLnBrk="0" hangingPunct="0">
              <a:defRPr sz="1200"/>
            </a:lvl1pPr>
          </a:lstStyle>
          <a:p>
            <a:fld id="{D6DCF8AF-4DF4-4469-9676-F82C9E8F6A34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9900" cy="463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vert="horz" wrap="square" lIns="92738" tIns="46368" rIns="92738" bIns="46368" numCol="1" anchor="t" anchorCtr="0" compatLnSpc="1">
            <a:prstTxWarp prst="textNoShape">
              <a:avLst/>
            </a:prstTxWarp>
          </a:bodyPr>
          <a:lstStyle>
            <a:lvl1pPr defTabSz="925513" eaLnBrk="0" hangingPunct="0">
              <a:defRPr sz="1200"/>
            </a:lvl1pPr>
          </a:lstStyle>
          <a:p>
            <a:endParaRPr lang="ru-RU"/>
          </a:p>
        </p:txBody>
      </p:sp>
      <p:sp>
        <p:nvSpPr>
          <p:cNvPr id="2051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252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5513" y="4410075"/>
            <a:ext cx="5095875" cy="4176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vert="horz" wrap="square" lIns="92738" tIns="46368" rIns="92738" bIns="4636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 idx="1"/>
          </p:nvPr>
        </p:nvSpPr>
        <p:spPr bwMode="auto">
          <a:xfrm>
            <a:off x="3937000" y="0"/>
            <a:ext cx="3009900" cy="463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vert="horz" wrap="square" lIns="92738" tIns="46368" rIns="92738" bIns="46368" numCol="1" anchor="t" anchorCtr="0" compatLnSpc="1">
            <a:prstTxWarp prst="textNoShape">
              <a:avLst/>
            </a:prstTxWarp>
          </a:bodyPr>
          <a:lstStyle>
            <a:lvl1pPr algn="r" defTabSz="925513" eaLnBrk="0" hangingPunct="0">
              <a:defRPr sz="1200"/>
            </a:lvl1pPr>
          </a:lstStyle>
          <a:p>
            <a:endParaRPr lang="ru-RU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50"/>
            <a:ext cx="3009900" cy="463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vert="horz" wrap="square" lIns="92738" tIns="46368" rIns="92738" bIns="46368" numCol="1" anchor="b" anchorCtr="0" compatLnSpc="1">
            <a:prstTxWarp prst="textNoShape">
              <a:avLst/>
            </a:prstTxWarp>
          </a:bodyPr>
          <a:lstStyle>
            <a:lvl1pPr defTabSz="925513" eaLnBrk="0" hangingPunct="0">
              <a:defRPr sz="1200"/>
            </a:lvl1pPr>
          </a:lstStyle>
          <a:p>
            <a:endParaRPr lang="ru-RU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7000" y="8820150"/>
            <a:ext cx="3009900" cy="463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vert="horz" wrap="square" lIns="92738" tIns="46368" rIns="92738" bIns="46368" numCol="1" anchor="b" anchorCtr="0" compatLnSpc="1">
            <a:prstTxWarp prst="textNoShape">
              <a:avLst/>
            </a:prstTxWarp>
          </a:bodyPr>
          <a:lstStyle>
            <a:lvl1pPr algn="r" defTabSz="925513" eaLnBrk="0" hangingPunct="0">
              <a:defRPr sz="1200"/>
            </a:lvl1pPr>
          </a:lstStyle>
          <a:p>
            <a:fld id="{97814683-755A-46F7-B2C2-BBF87D6FF813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1905000" y="2057400"/>
            <a:ext cx="6705600" cy="1447800"/>
          </a:xfrm>
        </p:spPr>
        <p:txBody>
          <a:bodyPr/>
          <a:lstStyle>
            <a:lvl1pPr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209800" y="3581400"/>
            <a:ext cx="6400800" cy="1752600"/>
          </a:xfrm>
        </p:spPr>
        <p:txBody>
          <a:bodyPr/>
          <a:lstStyle>
            <a:lvl1pPr marL="0" indent="0">
              <a:spcBef>
                <a:spcPct val="20000"/>
              </a:spcBef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9ACC464-D177-4AB7-9FA0-B88D257CAEB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02CF18-268F-47A1-B13C-E2247595F06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00850" y="1066800"/>
            <a:ext cx="1657350" cy="4953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828800" y="1066800"/>
            <a:ext cx="4819650" cy="4953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3FF633-ED58-40E6-921C-E42A9042129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012623-AA89-401E-AEBD-89558EB3DD1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92E688-3516-4C9F-B2BF-4F9925BC30A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33600" y="2057400"/>
            <a:ext cx="30861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72100" y="2057400"/>
            <a:ext cx="30861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7D5810-8169-44AB-9CE4-A4B9ACE2435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376C2A-950A-41E5-84A4-64780A58F9E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6AA729-060B-4562-A66D-9BB6180DC28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C7F8C3-08B5-4DE6-BDF1-6180EE86C85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2E3F93-9889-4C90-BB60-B7E515B95DC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F3FBD5-0B2F-4CE2-906F-02446FB6DDA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828800" y="1066800"/>
            <a:ext cx="6629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7" rIns="92075" bIns="46037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33600" y="2057400"/>
            <a:ext cx="63246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1828800" y="62484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86200" y="6248400"/>
            <a:ext cx="3048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2484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fld id="{ABD4EE27-E96F-41E9-A7BC-760B8A442EE8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rebuchet M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rebuchet M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rebuchet M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spcBef>
          <a:spcPct val="5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Garamond" pitchFamily="18" charset="0"/>
        <a:buChar char="−"/>
        <a:defRPr sz="22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Garamond" pitchFamily="18" charset="0"/>
        <a:buChar char="−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14414" y="642918"/>
            <a:ext cx="7929586" cy="1071570"/>
          </a:xfrm>
        </p:spPr>
        <p:txBody>
          <a:bodyPr/>
          <a:lstStyle/>
          <a:p>
            <a:pPr algn="ctr"/>
            <a:r>
              <a:rPr lang="ru-RU" sz="5400" i="1" dirty="0" smtClean="0"/>
              <a:t>Ц</a:t>
            </a:r>
            <a:r>
              <a:rPr lang="ru-RU" sz="4000" i="1" dirty="0" smtClean="0"/>
              <a:t>ЕЙ – ЖЕМЧУЖИНА КАВКАЗА</a:t>
            </a:r>
            <a:endParaRPr lang="ru-RU" sz="4000" i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844902"/>
            <a:ext cx="7215238" cy="4832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Tm="3000">
    <p:pull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071546"/>
            <a:ext cx="7482546" cy="5621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2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5929330"/>
            <a:ext cx="7315224" cy="928670"/>
          </a:xfrm>
        </p:spPr>
        <p:txBody>
          <a:bodyPr/>
          <a:lstStyle/>
          <a:p>
            <a:r>
              <a:rPr lang="ru-RU" dirty="0" smtClean="0"/>
              <a:t>Виктор Цаллагов</a:t>
            </a:r>
            <a:br>
              <a:rPr lang="ru-RU" dirty="0" smtClean="0"/>
            </a:br>
            <a:r>
              <a:rPr lang="ru-RU" dirty="0" smtClean="0"/>
              <a:t>«Гора Монах. Цей»</a:t>
            </a:r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8921" y="285728"/>
            <a:ext cx="6232329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053776"/>
            <a:ext cx="7429552" cy="5581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812" y="1071547"/>
            <a:ext cx="7290251" cy="5476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Tm="3000">
    <p:pull dir="l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813" y="1071546"/>
            <a:ext cx="7387454" cy="5549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Tm="3000">
    <p:pull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75" y="1000109"/>
            <a:ext cx="7385343" cy="5548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Tm="3000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142984"/>
            <a:ext cx="7865527" cy="5414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Tm="3000">
    <p:pull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285860"/>
            <a:ext cx="7999153" cy="5335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Tm="3000">
    <p:pull dir="l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000108"/>
            <a:ext cx="7495212" cy="5630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Tm="3000"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75" y="928670"/>
            <a:ext cx="7387456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Tm="3000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214422"/>
            <a:ext cx="7167592" cy="5384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Tm="2000">
    <p:pull dir="l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75" y="928670"/>
            <a:ext cx="7577637" cy="5692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Tm="3000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5852" y="3714752"/>
            <a:ext cx="68580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http://www.ruschudo.ru/miracles/306/photos</a:t>
            </a:r>
            <a:r>
              <a:rPr lang="en-US" dirty="0" smtClean="0"/>
              <a:t>/</a:t>
            </a:r>
          </a:p>
          <a:p>
            <a:endParaRPr lang="en-US" dirty="0" smtClean="0"/>
          </a:p>
          <a:p>
            <a:endParaRPr lang="ru-RU" dirty="0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285852" y="2571744"/>
            <a:ext cx="62151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http://www.ruschudo.ru/miracles/306/photos/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357290" y="5643577"/>
            <a:ext cx="55007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http://fotki.yandex.ru/users/psylingua/view/18618/?page=0#5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357290" y="4675495"/>
            <a:ext cx="55007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http://www.votpusk.ru/obzor/8/25.asp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285852" y="1785927"/>
            <a:ext cx="5643602" cy="461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http://www.kmvline.ru/extsey/index.php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071546"/>
            <a:ext cx="7354164" cy="5294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Tm="2000">
    <p:pull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250" y="1110029"/>
            <a:ext cx="7239030" cy="5438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Tm="2000">
    <p:pull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357298"/>
            <a:ext cx="7351066" cy="492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Tm="200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250" y="1071547"/>
            <a:ext cx="7256578" cy="5456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Tm="2000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156774"/>
            <a:ext cx="7286676" cy="5474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Tm="2000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142984"/>
            <a:ext cx="7143750" cy="536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928670"/>
            <a:ext cx="7572427" cy="567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Tm="2000">
    <p:pull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зентация «Обзор проекта»">
  <a:themeElements>
    <a:clrScheme name="ms_pptprojoverview_tp01018456 1">
      <a:dk1>
        <a:srgbClr val="000000"/>
      </a:dk1>
      <a:lt1>
        <a:srgbClr val="FFFFFF"/>
      </a:lt1>
      <a:dk2>
        <a:srgbClr val="0066CC"/>
      </a:dk2>
      <a:lt2>
        <a:srgbClr val="CBCBCB"/>
      </a:lt2>
      <a:accent1>
        <a:srgbClr val="00CCFF"/>
      </a:accent1>
      <a:accent2>
        <a:srgbClr val="00FFCC"/>
      </a:accent2>
      <a:accent3>
        <a:srgbClr val="AAB8E2"/>
      </a:accent3>
      <a:accent4>
        <a:srgbClr val="DADADA"/>
      </a:accent4>
      <a:accent5>
        <a:srgbClr val="AAE2FF"/>
      </a:accent5>
      <a:accent6>
        <a:srgbClr val="00E7B9"/>
      </a:accent6>
      <a:hlink>
        <a:srgbClr val="FF3300"/>
      </a:hlink>
      <a:folHlink>
        <a:srgbClr val="FF7C80"/>
      </a:folHlink>
    </a:clrScheme>
    <a:fontScheme name="ms_pptprojoverview_tp01018456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s_pptprojoverview_tp01018456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CCFF"/>
        </a:accent1>
        <a:accent2>
          <a:srgbClr val="00FFCC"/>
        </a:accent2>
        <a:accent3>
          <a:srgbClr val="AAB8E2"/>
        </a:accent3>
        <a:accent4>
          <a:srgbClr val="DADADA"/>
        </a:accent4>
        <a:accent5>
          <a:srgbClr val="AAE2FF"/>
        </a:accent5>
        <a:accent6>
          <a:srgbClr val="00E7B9"/>
        </a:accent6>
        <a:hlink>
          <a:srgbClr val="FF33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pptprojoverview_tp01018456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pptprojoverview_tp01018456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177</TotalTime>
  <Words>25</Words>
  <Application>Microsoft Office PowerPoint</Application>
  <PresentationFormat>Экран (4:3)</PresentationFormat>
  <Paragraphs>7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Презентация «Обзор проекта»</vt:lpstr>
      <vt:lpstr>ЦЕЙ – ЖЕМЧУЖИНА КАВКАЗА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Виктор Цаллагов «Гора Монах. Цей»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Manager/>
  <Company>школа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Обзор проекта</dc:title>
  <dc:subject/>
  <dc:creator>Денис</dc:creator>
  <cp:keywords/>
  <dc:description/>
  <cp:lastModifiedBy>Admin</cp:lastModifiedBy>
  <cp:revision>20</cp:revision>
  <dcterms:created xsi:type="dcterms:W3CDTF">2008-04-26T06:44:56Z</dcterms:created>
  <dcterms:modified xsi:type="dcterms:W3CDTF">2010-11-29T15:02:56Z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TC010184561049</vt:lpwstr>
  </property>
</Properties>
</file>