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16F5-4EB8-4348-BEC5-2DCD863E0F21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D92ED-C307-4BCB-907E-C730E4DF5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5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В нашей группе на окне,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Во зеленой во стране,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В расписных горшочках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Подросли цветочки.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Вот розан, герань, </a:t>
            </a:r>
            <a:r>
              <a:rPr lang="ru-RU" dirty="0" err="1" smtClean="0">
                <a:effectLst/>
              </a:rPr>
              <a:t>толстянка</a:t>
            </a:r>
            <a:r>
              <a:rPr lang="ru-RU" dirty="0" smtClean="0">
                <a:effectLst/>
              </a:rPr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Колких кактусов семья.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Их польем мы спозаранку.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Я и все мои друзья.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effectLst/>
              </a:rPr>
              <a:t>Н. </a:t>
            </a:r>
            <a:r>
              <a:rPr lang="ru-RU" i="1" dirty="0" err="1" smtClean="0">
                <a:effectLst/>
              </a:rPr>
              <a:t>Нищева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D92ED-C307-4BCB-907E-C730E4DF52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6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4B8AD3-D55F-4999-BD0E-863AE9AEBE98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33CD60A-DBC5-450A-B840-51803782CED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ПОДГОТОВИЛА :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ВОСПИТАТЕЛЬ МБДОУ Д/С №8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</a:rPr>
              <a:t>РЕПИНА ЕЛЕНА ВИКТОРОВНА 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Картинки по лексической теме «Комнатные растения»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76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052736"/>
            <a:ext cx="7200800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Хлорофитум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8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268760"/>
            <a:ext cx="6840760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Бегония   вечноцветущая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6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80728"/>
            <a:ext cx="6336704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Бегония  Рекс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1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980728"/>
            <a:ext cx="7272808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Фиалка </a:t>
            </a:r>
            <a:r>
              <a:rPr lang="ru-RU" dirty="0" err="1" smtClean="0">
                <a:solidFill>
                  <a:srgbClr val="FF0000"/>
                </a:solidFill>
              </a:rPr>
              <a:t>узамбарская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9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52736"/>
            <a:ext cx="7128792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Зигокактус</a:t>
            </a:r>
            <a:r>
              <a:rPr lang="ru-RU" dirty="0" smtClean="0">
                <a:solidFill>
                  <a:srgbClr val="FF0000"/>
                </a:solidFill>
              </a:rPr>
              <a:t> (Декабрист)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9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52736"/>
            <a:ext cx="6984776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Драцена (Драконово дерево)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3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052736"/>
            <a:ext cx="5832647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Кактус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9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124744"/>
            <a:ext cx="6624736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Каланхоэ</a:t>
            </a:r>
            <a:r>
              <a:rPr lang="ru-RU" dirty="0" smtClean="0">
                <a:solidFill>
                  <a:srgbClr val="FF0000"/>
                </a:solidFill>
              </a:rPr>
              <a:t> декоративный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1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052736"/>
            <a:ext cx="7056784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Каланхоэ</a:t>
            </a:r>
            <a:r>
              <a:rPr lang="ru-RU" dirty="0" smtClean="0">
                <a:solidFill>
                  <a:srgbClr val="FF0000"/>
                </a:solidFill>
              </a:rPr>
              <a:t>  лекарственный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30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7200800" cy="48965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Оксалис</a:t>
            </a:r>
            <a:r>
              <a:rPr lang="ru-RU" dirty="0" smtClean="0">
                <a:solidFill>
                  <a:srgbClr val="FF0000"/>
                </a:solidFill>
              </a:rPr>
              <a:t> (Кислица)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07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764704"/>
            <a:ext cx="7560840" cy="5331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5508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45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96752"/>
            <a:ext cx="6912768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Традесканция белоцветковая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7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7128792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Традесканция  </a:t>
            </a:r>
            <a:r>
              <a:rPr lang="ru-RU" dirty="0" err="1" smtClean="0">
                <a:solidFill>
                  <a:srgbClr val="FF0000"/>
                </a:solidFill>
              </a:rPr>
              <a:t>Зебрина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24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052736"/>
            <a:ext cx="7128792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Традесканция  </a:t>
            </a:r>
            <a:r>
              <a:rPr lang="ru-RU" dirty="0" err="1" smtClean="0">
                <a:solidFill>
                  <a:srgbClr val="FF0000"/>
                </a:solidFill>
              </a:rPr>
              <a:t>Рэо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5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7272808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Традесканция  виргинская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82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08720"/>
            <a:ext cx="7056784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Кливия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27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7200800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Колеус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39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80728"/>
            <a:ext cx="5832648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Циперус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80728"/>
            <a:ext cx="7272808" cy="51125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Плющ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2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7" y="980728"/>
            <a:ext cx="5472608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Крассула</a:t>
            </a:r>
            <a:r>
              <a:rPr lang="ru-RU" dirty="0" smtClean="0">
                <a:solidFill>
                  <a:srgbClr val="FF0000"/>
                </a:solidFill>
              </a:rPr>
              <a:t> (денежное дерево)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6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124744"/>
            <a:ext cx="6912768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Хавортия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24744"/>
            <a:ext cx="7272808" cy="4971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Аспарагус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98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2736"/>
            <a:ext cx="5904656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Кринум (лилия паук)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79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96752"/>
            <a:ext cx="7056784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Зефирантес</a:t>
            </a:r>
            <a:r>
              <a:rPr lang="ru-RU" dirty="0" smtClean="0">
                <a:solidFill>
                  <a:srgbClr val="FF0000"/>
                </a:solidFill>
              </a:rPr>
              <a:t> (Лучок)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6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268760"/>
            <a:ext cx="7488832" cy="49685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Примула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10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196752"/>
            <a:ext cx="7344816" cy="49685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Нефролепис</a:t>
            </a:r>
            <a:r>
              <a:rPr lang="ru-RU" dirty="0" smtClean="0">
                <a:solidFill>
                  <a:srgbClr val="FF0000"/>
                </a:solidFill>
              </a:rPr>
              <a:t> (папоротник)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7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0"/>
            <a:ext cx="5760640" cy="53312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Фикус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5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488832" cy="5043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Сансевьера</a:t>
            </a:r>
            <a:r>
              <a:rPr lang="ru-RU" dirty="0" smtClean="0">
                <a:solidFill>
                  <a:srgbClr val="FF0000"/>
                </a:solidFill>
              </a:rPr>
              <a:t> (Щучий хвост)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99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052736"/>
            <a:ext cx="6480720" cy="53285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Пеларгония (Герань)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124744"/>
            <a:ext cx="734481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Сциндапсус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9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052736"/>
            <a:ext cx="7488832" cy="50432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Бальзамин (Ванька мокрый)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2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80728"/>
            <a:ext cx="6912768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Спатифилум</a:t>
            </a:r>
            <a:r>
              <a:rPr lang="ru-RU" dirty="0" smtClean="0">
                <a:solidFill>
                  <a:srgbClr val="FF0000"/>
                </a:solidFill>
              </a:rPr>
              <a:t> (Женское счастье)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60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24744"/>
            <a:ext cx="6552728" cy="51845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Алоэ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8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rgbClr val="00B050"/>
      </a:dk1>
      <a:lt1>
        <a:sysClr val="window" lastClr="FFFFFF"/>
      </a:lt1>
      <a:dk2>
        <a:srgbClr val="10CF9B"/>
      </a:dk2>
      <a:lt2>
        <a:srgbClr val="DBF5F9"/>
      </a:lt2>
      <a:accent1>
        <a:srgbClr val="59A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00B050"/>
      </a:accent5>
      <a:accent6>
        <a:srgbClr val="A5C249"/>
      </a:accent6>
      <a:hlink>
        <a:srgbClr val="F49100"/>
      </a:hlink>
      <a:folHlink>
        <a:srgbClr val="85DFD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285</TotalTime>
  <Words>105</Words>
  <Application>Microsoft Office PowerPoint</Application>
  <PresentationFormat>Экран (4:3)</PresentationFormat>
  <Paragraphs>39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Картинки по лексической теме «Комнатные растения»</vt:lpstr>
      <vt:lpstr>   </vt:lpstr>
      <vt:lpstr>Аспарагус</vt:lpstr>
      <vt:lpstr>Сансевьера (Щучий хвост)</vt:lpstr>
      <vt:lpstr>Пеларгония (Герань)</vt:lpstr>
      <vt:lpstr>Сциндапсус</vt:lpstr>
      <vt:lpstr>Бальзамин (Ванька мокрый)</vt:lpstr>
      <vt:lpstr>Спатифилум (Женское счастье)</vt:lpstr>
      <vt:lpstr>Алоэ</vt:lpstr>
      <vt:lpstr>Хлорофитум</vt:lpstr>
      <vt:lpstr>Бегония   вечноцветущая</vt:lpstr>
      <vt:lpstr>Бегония  Рекс</vt:lpstr>
      <vt:lpstr>Фиалка узамбарская</vt:lpstr>
      <vt:lpstr>Зигокактус (Декабрист)</vt:lpstr>
      <vt:lpstr>Драцена (Драконово дерево)</vt:lpstr>
      <vt:lpstr>Кактус</vt:lpstr>
      <vt:lpstr>Каланхоэ декоративный</vt:lpstr>
      <vt:lpstr>Каланхоэ  лекарственный</vt:lpstr>
      <vt:lpstr>Оксалис (Кислица)</vt:lpstr>
      <vt:lpstr>Традесканция белоцветковая</vt:lpstr>
      <vt:lpstr>Традесканция  Зебрина</vt:lpstr>
      <vt:lpstr>Традесканция  Рэо</vt:lpstr>
      <vt:lpstr>Традесканция  виргинская</vt:lpstr>
      <vt:lpstr>Кливия</vt:lpstr>
      <vt:lpstr>Колеус</vt:lpstr>
      <vt:lpstr>Циперус</vt:lpstr>
      <vt:lpstr>Плющ</vt:lpstr>
      <vt:lpstr>Крассула (денежное дерево)</vt:lpstr>
      <vt:lpstr>Хавортия</vt:lpstr>
      <vt:lpstr>Кринум (лилия паук)</vt:lpstr>
      <vt:lpstr>Зефирантес (Лучок)</vt:lpstr>
      <vt:lpstr>Примула</vt:lpstr>
      <vt:lpstr>Нефролепис (папоротник)</vt:lpstr>
      <vt:lpstr>Фикус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19</cp:revision>
  <dcterms:created xsi:type="dcterms:W3CDTF">2016-02-14T07:55:12Z</dcterms:created>
  <dcterms:modified xsi:type="dcterms:W3CDTF">2016-02-15T10:11:10Z</dcterms:modified>
</cp:coreProperties>
</file>