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43320-7F0E-49B8-99EB-4DB2690C487F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AD701-41FE-43EA-BE91-5DBE0188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3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1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8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0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6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9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0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8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2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4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12D7-F4EC-4DB9-A422-E535A273EA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3A67-43C2-482A-95AC-822B3902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22" y="308919"/>
            <a:ext cx="5449329" cy="64131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6285" y="327454"/>
            <a:ext cx="3932237" cy="63946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Название животного происходит от двух слов – мед ведает, т.е. знает, где он находится.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7778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06" y="457200"/>
            <a:ext cx="11012383" cy="1430315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Медведь всеядный </a:t>
            </a:r>
            <a:endParaRPr lang="ru-RU" sz="8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88" y="3957787"/>
            <a:ext cx="3363205" cy="21894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89" y="1909913"/>
            <a:ext cx="3390900" cy="204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52" y="3935391"/>
            <a:ext cx="3626237" cy="2211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52" y="1932309"/>
            <a:ext cx="3626237" cy="2003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7" y="3935390"/>
            <a:ext cx="3995243" cy="2211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6" y="1909912"/>
            <a:ext cx="3995243" cy="20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8" y="457200"/>
            <a:ext cx="6178378" cy="57088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7088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Рост взрослого медведя, стоящего на задних лапах – 3 метра.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124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07" y="457200"/>
            <a:ext cx="6272143" cy="54117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конце лета, в начале осени, медведь начинает есть еще больше, чтобы накопить жир к зиме. Чем толще мишка, тем спокойней он проспит всю зиму.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287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457200"/>
            <a:ext cx="6568088" cy="54117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Если медведь голоден, спать он не может. Такого медведя называют шатун. Он очень опасен для человека.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2082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457200"/>
            <a:ext cx="6605158" cy="54117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Зимой медведь спит в берлоге. Сосет по очереди все четыре лапы, засовывая их в пасть.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730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457200"/>
            <a:ext cx="6543374" cy="54117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Кожа на лапах за лето становится грубой и зимой облазит. При этом лапы сильно чешутся и мешают спать. Своим шершавым языком медведь помогает быстрее слезть старой коже и греет молодую кожицу.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6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27" y="457200"/>
            <a:ext cx="6017741" cy="54117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Зимой, в январе, рождаются медвежата. Они такие маленькие, что даже умещаются на ладони человека.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0376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5" y="457200"/>
            <a:ext cx="6388443" cy="54117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Летом мама – медведица учит медвежат всему, что знает сама.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97076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166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Медведь всеядный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медведь</dc:title>
  <dc:creator>User</dc:creator>
  <cp:lastModifiedBy>User</cp:lastModifiedBy>
  <cp:revision>7</cp:revision>
  <dcterms:created xsi:type="dcterms:W3CDTF">2016-02-24T20:37:47Z</dcterms:created>
  <dcterms:modified xsi:type="dcterms:W3CDTF">2016-02-25T07:45:26Z</dcterms:modified>
</cp:coreProperties>
</file>