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BC0338-2628-484B-910E-C06618A2C013}" type="datetimeFigureOut">
              <a:rPr lang="ru-RU" smtClean="0"/>
              <a:pPr/>
              <a:t>25.11.2013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5188AD-4A30-4688-8A11-833E40A848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214950"/>
            <a:ext cx="8458200" cy="86083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+mn-lt"/>
              </a:rPr>
              <a:t>Е.К.Савицкая , воспитатель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МДОУ № 13 «Берёзка», г Новодвинск</a:t>
            </a:r>
            <a:endParaRPr lang="ru-RU" sz="2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4643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Возможности информационно – образовательной среды </a:t>
            </a:r>
          </a:p>
          <a:p>
            <a:pPr algn="ctr"/>
            <a:r>
              <a:rPr lang="ru-RU" b="1" dirty="0" smtClean="0"/>
              <a:t>в ходе реализации проектной деятельности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4" name="Рисунок 3" descr="зима,2011 0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373347">
            <a:off x="781103" y="2376790"/>
            <a:ext cx="2826248" cy="2119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Фото003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77981">
            <a:off x="5766762" y="1856010"/>
            <a:ext cx="2762248" cy="2071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G_84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43372" y="3071810"/>
            <a:ext cx="2428860" cy="182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28604"/>
            <a:ext cx="7786742" cy="43719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y_2b334a3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0298" y="714356"/>
            <a:ext cx="4700593" cy="3523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IMG_98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929454" y="5072074"/>
            <a:ext cx="1959491" cy="1486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 descr="зима,2011 02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500438"/>
            <a:ext cx="2000232" cy="150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Чуко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00496" y="5000636"/>
            <a:ext cx="1057260" cy="1368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Чуковский сказкиi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29058" y="3571876"/>
            <a:ext cx="1419220" cy="1697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сказки Писахов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57818" y="357166"/>
            <a:ext cx="1430530" cy="1845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Stepan_Pisahov__Skazki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14942" y="1714488"/>
            <a:ext cx="938340" cy="1496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2c73a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429520" y="3236856"/>
            <a:ext cx="1566858" cy="205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Содержимое 3" descr="Сборник стихов.png"/>
          <p:cNvPicPr>
            <a:picLocks noGrp="1" noChangeAspect="1"/>
          </p:cNvPicPr>
          <p:nvPr>
            <p:ph idx="1"/>
          </p:nvPr>
        </p:nvPicPr>
        <p:blipFill>
          <a:blip r:embed="rId9" cstate="screen"/>
          <a:stretch>
            <a:fillRect/>
          </a:stretch>
        </p:blipFill>
        <p:spPr>
          <a:xfrm>
            <a:off x="357158" y="1142984"/>
            <a:ext cx="2283343" cy="27106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чуковский КИ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357422" y="3214686"/>
            <a:ext cx="1920240" cy="28102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НМРубцов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5357818" y="3643314"/>
            <a:ext cx="2147892" cy="2650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Степан Писпхов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3143240" y="1071546"/>
            <a:ext cx="2039864" cy="172686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Морожены песни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6858016" y="0"/>
            <a:ext cx="1524000" cy="2033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писахСт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357950" y="1500174"/>
            <a:ext cx="1253433" cy="157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6" name="Рисунок 15" descr="IMG_3200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285719" y="4786322"/>
            <a:ext cx="1905013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1447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Цель проводимых проектов: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Знакомить детей с литературным наследием писателей, вызвать интерес к книге, пробудить читательский интерес.</a:t>
            </a:r>
            <a:endParaRPr lang="ru-RU" sz="2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14554"/>
            <a:ext cx="8686800" cy="386557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Задачи:</a:t>
            </a:r>
          </a:p>
          <a:p>
            <a:pPr>
              <a:buNone/>
            </a:pPr>
            <a:r>
              <a:rPr lang="ru-RU" sz="1800" dirty="0" smtClean="0"/>
              <a:t>1.Создание условий для формирования у детей чувства сопричастности к  языковым средствам выразительности .</a:t>
            </a:r>
          </a:p>
          <a:p>
            <a:pPr>
              <a:buNone/>
            </a:pPr>
            <a:r>
              <a:rPr lang="ru-RU" sz="1800" dirty="0" smtClean="0"/>
              <a:t>2. Учить понимать авторские средства выразительности (метафоры, сравнения).</a:t>
            </a:r>
          </a:p>
          <a:p>
            <a:pPr>
              <a:buNone/>
            </a:pPr>
            <a:r>
              <a:rPr lang="ru-RU" sz="1800" dirty="0" smtClean="0"/>
              <a:t>3. Развивать творческие способности детей посредством  декламации, словотворчества, пластических этюдов, изобразительных средств.</a:t>
            </a:r>
          </a:p>
          <a:p>
            <a:pPr>
              <a:buNone/>
            </a:pPr>
            <a:r>
              <a:rPr lang="ru-RU" sz="1800" dirty="0" smtClean="0"/>
              <a:t>4. Пробуждать и развивать интерес к художественной литературе. Уметь получать удовольствие от общения с книгой, с поэзией.</a:t>
            </a:r>
          </a:p>
          <a:p>
            <a:pPr>
              <a:buNone/>
            </a:pPr>
            <a:r>
              <a:rPr lang="ru-RU" sz="1800" dirty="0" smtClean="0"/>
              <a:t>5. Дать представление о библиотеке, книге как источнике знаний, об общественной значимости труда библиотекаря.</a:t>
            </a:r>
          </a:p>
          <a:p>
            <a:pPr>
              <a:buNone/>
            </a:pPr>
            <a:r>
              <a:rPr lang="ru-RU" sz="1800" dirty="0" smtClean="0"/>
              <a:t>6. Способствовать сплочению детско-взрослого коллектива группы.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+mn-lt"/>
              </a:rPr>
              <a:t>Этапы работы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8657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Подготовительный</a:t>
            </a:r>
          </a:p>
          <a:p>
            <a:pPr>
              <a:buNone/>
            </a:pPr>
            <a:r>
              <a:rPr lang="ru-RU" dirty="0" smtClean="0"/>
              <a:t>Вводный</a:t>
            </a:r>
          </a:p>
          <a:p>
            <a:pPr>
              <a:buNone/>
            </a:pPr>
            <a:r>
              <a:rPr lang="ru-RU" dirty="0" smtClean="0"/>
              <a:t>Основной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Завершающий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857620" y="1571612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143372" y="1142984"/>
            <a:ext cx="328614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  сбор, обработка  и адаптация материалов 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 написание конспектов;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анкетирование родителей;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разработка консультаций для родителей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285992"/>
            <a:ext cx="257176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Беседы о жизни и творчестве писателей;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экспозиции книг;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экскурсии в библиотеку;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экскурсии к культурно-историческим памятникам, музеям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143108" y="2143116"/>
            <a:ext cx="364333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428728" y="3071810"/>
            <a:ext cx="407196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-  Знакомить с литературным наследием;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разучивание стихов;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создание иллюстрированных альбомов, книг;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детское словотворчество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>
            <a:off x="2428860" y="2643182"/>
            <a:ext cx="1035851" cy="3571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571868" y="4500570"/>
            <a:ext cx="5000660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- викторины;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создание книг детского литературного  и художественного творчества; </a:t>
            </a:r>
          </a:p>
          <a:p>
            <a:pPr>
              <a:buFontTx/>
              <a:buChar char="-"/>
            </a:pPr>
            <a:r>
              <a:rPr lang="ru-RU" sz="1400" dirty="0">
                <a:solidFill>
                  <a:schemeClr val="tx1"/>
                </a:solidFill>
              </a:rPr>
              <a:t>в</a:t>
            </a:r>
            <a:r>
              <a:rPr lang="ru-RU" sz="1400" dirty="0" smtClean="0">
                <a:solidFill>
                  <a:schemeClr val="tx1"/>
                </a:solidFill>
              </a:rPr>
              <a:t>ыставки и конкурсы рисунков;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- конкурсы чтецов;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Театрализованные постановки.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286116" y="5143512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5600" dirty="0" smtClean="0"/>
              <a:t>АНКЕТА</a:t>
            </a:r>
          </a:p>
          <a:p>
            <a:pPr>
              <a:buNone/>
            </a:pPr>
            <a:r>
              <a:rPr lang="ru-RU" sz="4400" dirty="0" smtClean="0"/>
              <a:t>ДОМАШНЕЕ ЧТЕНИЕ.</a:t>
            </a:r>
          </a:p>
          <a:p>
            <a:r>
              <a:rPr lang="ru-RU" dirty="0" smtClean="0"/>
              <a:t>Уважаемые родители! </a:t>
            </a:r>
            <a:br>
              <a:rPr lang="ru-RU" dirty="0" smtClean="0"/>
            </a:br>
            <a:r>
              <a:rPr lang="ru-RU" dirty="0" smtClean="0"/>
              <a:t>Ответьте, пожалуйста, на вопросы данной анкеты.</a:t>
            </a:r>
          </a:p>
          <a:p>
            <a:r>
              <a:rPr lang="ru-RU" dirty="0" smtClean="0"/>
              <a:t>Ваше мнение для нас очень важно.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Есть ли у вас дома библиотека, и что она собой представляет?</a:t>
            </a:r>
          </a:p>
          <a:p>
            <a:r>
              <a:rPr lang="ru-RU" dirty="0" smtClean="0"/>
              <a:t>несколько книжных полок; </a:t>
            </a:r>
          </a:p>
          <a:p>
            <a:r>
              <a:rPr lang="ru-RU" dirty="0" smtClean="0"/>
              <a:t>книжный шкаф; </a:t>
            </a:r>
          </a:p>
          <a:p>
            <a:r>
              <a:rPr lang="ru-RU" dirty="0" smtClean="0"/>
              <a:t>стеллажи с книгами; </a:t>
            </a:r>
          </a:p>
          <a:p>
            <a:r>
              <a:rPr lang="ru-RU" dirty="0" smtClean="0"/>
              <a:t>другое ______________________________________________ . </a:t>
            </a:r>
          </a:p>
          <a:p>
            <a:r>
              <a:rPr lang="ru-RU" dirty="0" smtClean="0"/>
              <a:t>2. Есть ли у вашего ребенка своя книжная полка или уголок с книгами? </a:t>
            </a:r>
          </a:p>
          <a:p>
            <a:r>
              <a:rPr lang="ru-RU" dirty="0" smtClean="0"/>
              <a:t>да;                                       нет. </a:t>
            </a:r>
          </a:p>
          <a:p>
            <a:r>
              <a:rPr lang="ru-RU" dirty="0" smtClean="0"/>
              <a:t>3. Часто ли вы читаете ребенку книги? </a:t>
            </a:r>
          </a:p>
          <a:p>
            <a:r>
              <a:rPr lang="ru-RU" dirty="0" smtClean="0"/>
              <a:t>каждый день;        каждый вечер перед сном;   когда попросит;      иногда. </a:t>
            </a:r>
          </a:p>
          <a:p>
            <a:r>
              <a:rPr lang="ru-RU" dirty="0" smtClean="0"/>
              <a:t>4. Назовите, пожалуйста, самые любимые книги вашего ребенка: </a:t>
            </a:r>
            <a:br>
              <a:rPr lang="ru-RU" dirty="0" smtClean="0"/>
            </a:br>
            <a:r>
              <a:rPr lang="ru-RU" dirty="0" smtClean="0"/>
              <a:t>_________________________________________________________________ . </a:t>
            </a:r>
            <a:br>
              <a:rPr lang="ru-RU" dirty="0" smtClean="0"/>
            </a:br>
            <a:r>
              <a:rPr lang="ru-RU" dirty="0" smtClean="0"/>
              <a:t>        5. Назовите, пожалуйста, несколько недавно прочитанных вами ребенку произведений:</a:t>
            </a:r>
            <a:br>
              <a:rPr lang="ru-RU" dirty="0" smtClean="0"/>
            </a:br>
            <a:r>
              <a:rPr lang="ru-RU" dirty="0" smtClean="0"/>
              <a:t>_______________________________________________________________. </a:t>
            </a:r>
            <a:br>
              <a:rPr lang="ru-RU" dirty="0" smtClean="0"/>
            </a:br>
            <a:r>
              <a:rPr lang="ru-RU" dirty="0" smtClean="0"/>
              <a:t>      6. Беседуете ли вы с ребенком о прочитанном? </a:t>
            </a:r>
          </a:p>
          <a:p>
            <a:r>
              <a:rPr lang="ru-RU" dirty="0" smtClean="0"/>
              <a:t>да;                 нет;                     иногда. </a:t>
            </a:r>
          </a:p>
          <a:p>
            <a:r>
              <a:rPr lang="ru-RU" dirty="0" smtClean="0"/>
              <a:t>     7. Может ли ваш ребенок назвать недавно прочитанные с вами книги? </a:t>
            </a:r>
          </a:p>
          <a:p>
            <a:r>
              <a:rPr lang="ru-RU" dirty="0" smtClean="0"/>
              <a:t>да;                нет;                      не знаю. </a:t>
            </a:r>
          </a:p>
          <a:p>
            <a:r>
              <a:rPr lang="ru-RU" dirty="0" smtClean="0"/>
              <a:t>8. Имена, каких поэтов и писателей знает ваш ребенок?</a:t>
            </a:r>
            <a:br>
              <a:rPr lang="ru-RU" dirty="0" smtClean="0"/>
            </a:br>
            <a:r>
              <a:rPr lang="ru-RU" dirty="0" smtClean="0"/>
              <a:t>________________________________________________________________. </a:t>
            </a:r>
            <a:br>
              <a:rPr lang="ru-RU" dirty="0" smtClean="0"/>
            </a:br>
            <a:r>
              <a:rPr lang="ru-RU" dirty="0" smtClean="0"/>
              <a:t>        9. Может ли ваш ребенок пересказать отрывок из любимой сказки, произведения? </a:t>
            </a:r>
          </a:p>
          <a:p>
            <a:r>
              <a:rPr lang="ru-RU" dirty="0" smtClean="0"/>
              <a:t>да;                 нет;                     не знаю. </a:t>
            </a:r>
          </a:p>
          <a:p>
            <a:r>
              <a:rPr lang="ru-RU" dirty="0" smtClean="0"/>
              <a:t>10. Выписываете ли вы детские журналы? Какие?</a:t>
            </a:r>
            <a:br>
              <a:rPr lang="ru-RU" dirty="0" smtClean="0"/>
            </a:br>
            <a:r>
              <a:rPr lang="ru-RU" dirty="0" smtClean="0"/>
              <a:t>_________________________________________________________________. </a:t>
            </a:r>
            <a:br>
              <a:rPr lang="ru-RU" dirty="0" smtClean="0"/>
            </a:br>
            <a:r>
              <a:rPr lang="ru-RU" dirty="0" smtClean="0"/>
              <a:t>       </a:t>
            </a:r>
          </a:p>
          <a:p>
            <a:r>
              <a:rPr lang="ru-RU" dirty="0" smtClean="0"/>
              <a:t>11. Как вы считаете, возможно, ли в дошкольном возрасте знакомить детей  с литературным творчеством МВ Ломоносова? ________________________________________________________________ . </a:t>
            </a:r>
            <a:br>
              <a:rPr lang="ru-RU" dirty="0" smtClean="0"/>
            </a:br>
            <a:r>
              <a:rPr lang="ru-RU" dirty="0" smtClean="0"/>
              <a:t>        12. Умеет ли читать (и понимать прочитанное) ваш ребенок? </a:t>
            </a:r>
          </a:p>
          <a:p>
            <a:r>
              <a:rPr lang="ru-RU" dirty="0" smtClean="0"/>
              <a:t>да;                нет. </a:t>
            </a:r>
          </a:p>
          <a:p>
            <a:r>
              <a:rPr lang="ru-RU" dirty="0" smtClean="0"/>
              <a:t>       13. Любит ли ваш ребенок  рассматривать иллюстрации  детской книги самостоятельно? </a:t>
            </a:r>
          </a:p>
          <a:p>
            <a:r>
              <a:rPr lang="ru-RU" dirty="0" smtClean="0"/>
              <a:t>да;               нет. </a:t>
            </a:r>
          </a:p>
          <a:p>
            <a:r>
              <a:rPr lang="ru-RU" dirty="0" smtClean="0"/>
              <a:t>      14. Рассматриваете ли вы с ребенком работы, представленные на выставке в коридоре первого этажа детского сада: </a:t>
            </a:r>
          </a:p>
          <a:p>
            <a:r>
              <a:rPr lang="ru-RU" dirty="0" smtClean="0"/>
              <a:t>да, обязательно каждый раз: там содержится много материала для бесед; </a:t>
            </a:r>
          </a:p>
          <a:p>
            <a:r>
              <a:rPr lang="ru-RU" dirty="0" smtClean="0"/>
              <a:t>да, иногда; </a:t>
            </a:r>
          </a:p>
          <a:p>
            <a:r>
              <a:rPr lang="ru-RU" dirty="0" smtClean="0"/>
              <a:t>нам некогда рассматривать; </a:t>
            </a:r>
          </a:p>
          <a:p>
            <a:r>
              <a:rPr lang="ru-RU" dirty="0" smtClean="0"/>
              <a:t>нет, никогда. </a:t>
            </a:r>
          </a:p>
          <a:p>
            <a:r>
              <a:rPr lang="ru-RU" dirty="0" smtClean="0"/>
              <a:t>Благодарим за сотрудничество!</a:t>
            </a:r>
            <a:endParaRPr lang="ru-RU" dirty="0"/>
          </a:p>
        </p:txBody>
      </p:sp>
      <p:pic>
        <p:nvPicPr>
          <p:cNvPr id="5" name="Содержимое 4" descr="27ок 297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786446" y="3821910"/>
            <a:ext cx="2835275" cy="2126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G_31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4876" y="1785926"/>
            <a:ext cx="2452673" cy="1839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9" name="Содержимое 8" descr="книгаJP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357554" y="1428736"/>
            <a:ext cx="2691542" cy="3329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зима,2011 04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58909">
            <a:off x="770351" y="1798707"/>
            <a:ext cx="2095483" cy="157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98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988149">
            <a:off x="1158788" y="3444747"/>
            <a:ext cx="1823202" cy="138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Фото009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72330" y="1071546"/>
            <a:ext cx="1696637" cy="2262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Фото009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357686" y="4643446"/>
            <a:ext cx="3095604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Рисунок 13" descr="Фото0098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2380" y="4429132"/>
            <a:ext cx="1571620" cy="2095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IMG_836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215074" y="2928934"/>
            <a:ext cx="2071670" cy="1365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IMG_357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428728" y="4929198"/>
            <a:ext cx="2285984" cy="171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74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4012406" y="2845586"/>
            <a:ext cx="2190733" cy="16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4" name="Содержимое 3" descr="IMG_7410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785786" y="1643050"/>
            <a:ext cx="2522004" cy="1891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G_741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949151">
            <a:off x="6177494" y="2334598"/>
            <a:ext cx="2738424" cy="2053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IMG_741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72066" y="4786322"/>
            <a:ext cx="2309797" cy="1732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_741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728112">
            <a:off x="451505" y="4169919"/>
            <a:ext cx="2122812" cy="1592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IMG_744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643174" y="5072074"/>
            <a:ext cx="2000232" cy="150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G_741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5717411">
            <a:off x="3072643" y="3278178"/>
            <a:ext cx="1764461" cy="132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IMG_742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00958" y="5107793"/>
            <a:ext cx="1381134" cy="1035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IMG_7413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572132" y="1357298"/>
            <a:ext cx="1785917" cy="1339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Познавательно – речевые игры, </a:t>
            </a:r>
          </a:p>
          <a:p>
            <a:pPr>
              <a:buNone/>
            </a:pPr>
            <a:r>
              <a:rPr lang="ru-RU" dirty="0" smtClean="0"/>
              <a:t>    а так же  составление </a:t>
            </a:r>
            <a:r>
              <a:rPr lang="ru-RU" dirty="0" err="1" smtClean="0"/>
              <a:t>синквейнов</a:t>
            </a:r>
            <a:r>
              <a:rPr lang="ru-RU" dirty="0" smtClean="0"/>
              <a:t>, придумывание рифм, упражнялись в подборе  сравнений, учились понимать и запоминать авторские средства выразительности, придумывать метафоры, узнали о многозначности слов;</a:t>
            </a:r>
          </a:p>
          <a:p>
            <a:pPr>
              <a:buNone/>
            </a:pPr>
            <a:r>
              <a:rPr lang="ru-RU" dirty="0" smtClean="0"/>
              <a:t>- Выразительное чтение стихов;</a:t>
            </a:r>
          </a:p>
          <a:p>
            <a:pPr>
              <a:buNone/>
            </a:pPr>
            <a:r>
              <a:rPr lang="ru-RU" dirty="0" smtClean="0"/>
              <a:t>- Сюжетно – ролевая игра «библиотека»;</a:t>
            </a:r>
          </a:p>
          <a:p>
            <a:pPr>
              <a:buNone/>
            </a:pPr>
            <a:r>
              <a:rPr lang="ru-RU" dirty="0" smtClean="0"/>
              <a:t>- Ручной труд «Книжника больница».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4357718"/>
          </a:xfrm>
        </p:spPr>
        <p:txBody>
          <a:bodyPr>
            <a:normAutofit/>
          </a:bodyPr>
          <a:lstStyle/>
          <a:p>
            <a:r>
              <a:rPr lang="ru-RU" dirty="0" smtClean="0"/>
              <a:t>Сотрудничество с семьёй и социумом расширило и обогатило информационно-образовательное пространство дошкольников, способствовало более качественному приобщению детей к детской книге, расширило читательский интерес. Пополнился словарный запас детей образными языковыми средствами выразительности.</a:t>
            </a:r>
          </a:p>
          <a:p>
            <a:r>
              <a:rPr lang="ru-RU" dirty="0" smtClean="0"/>
              <a:t>Творческий альянс воспитателя и библиотекаря сделал общественно значимой работу по приобщению детей к книге, явился отправным пунктом приобщения детей и взрослых к национальным и культурным ценностям.</a:t>
            </a:r>
          </a:p>
          <a:p>
            <a:endParaRPr lang="ru-RU" dirty="0"/>
          </a:p>
        </p:txBody>
      </p:sp>
      <p:pic>
        <p:nvPicPr>
          <p:cNvPr id="4" name="Рисунок 3" descr="IMG_31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643570" y="4429132"/>
            <a:ext cx="2571736" cy="19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зима,2011 0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31971">
            <a:off x="1357290" y="4357694"/>
            <a:ext cx="2643174" cy="1982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339</Words>
  <Application>Microsoft Office PowerPoint</Application>
  <PresentationFormat>Экран (4:3)</PresentationFormat>
  <Paragraphs>83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Е.К.Савицкая , воспитатель  МДОУ № 13 «Берёзка», г Новодвинск</vt:lpstr>
      <vt:lpstr>Слайд 2</vt:lpstr>
      <vt:lpstr>Цель проводимых проектов:  Знакомить детей с литературным наследием писателей, вызвать интерес к книге, пробудить читательский интерес.</vt:lpstr>
      <vt:lpstr>Этапы работы</vt:lpstr>
      <vt:lpstr>Работа с родителями</vt:lpstr>
      <vt:lpstr>Продуктивная деятельность</vt:lpstr>
      <vt:lpstr>Продуктивная деятельность</vt:lpstr>
      <vt:lpstr>Слайд 8</vt:lpstr>
      <vt:lpstr>Слайд 9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Е.К.Савицкая , воспитатель  МДОУ № 13 «Берёзка», г Новодвинск</dc:title>
  <dc:creator>Admin</dc:creator>
  <cp:lastModifiedBy>praim</cp:lastModifiedBy>
  <cp:revision>23</cp:revision>
  <dcterms:created xsi:type="dcterms:W3CDTF">2012-08-26T18:29:22Z</dcterms:created>
  <dcterms:modified xsi:type="dcterms:W3CDTF">2013-11-24T21:30:38Z</dcterms:modified>
</cp:coreProperties>
</file>