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82" r:id="rId3"/>
    <p:sldId id="260" r:id="rId4"/>
    <p:sldId id="283" r:id="rId5"/>
    <p:sldId id="263" r:id="rId6"/>
    <p:sldId id="265" r:id="rId7"/>
    <p:sldId id="266" r:id="rId8"/>
    <p:sldId id="267" r:id="rId9"/>
    <p:sldId id="271" r:id="rId10"/>
    <p:sldId id="273" r:id="rId11"/>
    <p:sldId id="274" r:id="rId12"/>
    <p:sldId id="276" r:id="rId13"/>
    <p:sldId id="277" r:id="rId14"/>
    <p:sldId id="281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B7903D-7D90-4A69-A2DF-962B9B924F80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079B1-C4E9-4D64-8C52-FAD81472E7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9F09B-44E4-4CAB-9DBC-008FA90D947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5210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9F09B-44E4-4CAB-9DBC-008FA90D947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035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-99392"/>
            <a:ext cx="9639202" cy="69573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670700" cy="6984776"/>
          </a:xfrm>
        </p:spPr>
        <p:txBody>
          <a:bodyPr>
            <a:noAutofit/>
          </a:bodyPr>
          <a:lstStyle/>
          <a:p>
            <a:pPr algn="l"/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образовательное учреждение </a:t>
            </a:r>
            <a:b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детский сад №8</a:t>
            </a:r>
            <a:b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Путешествие </a:t>
            </a:r>
            <a:br>
              <a:rPr lang="ru-RU" sz="1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зимний лес</a:t>
            </a:r>
            <a:br>
              <a:rPr lang="ru-RU" sz="1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                             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Андрусенко О.Н.</a:t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Острогожск 2015г.</a:t>
            </a:r>
            <a:b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9573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2880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Словно царскую корону, </a:t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Носит он свои рога. </a:t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 лишайник, мох зеленый. </a:t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Любит снежные луга.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0" name="Picture 2" descr="http://www.animalist.ru/images/antshkurko/0804201004323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60507" y="2594068"/>
            <a:ext cx="5422986" cy="43633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3603"/>
            <a:ext cx="9252520" cy="695739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520" y="896700"/>
            <a:ext cx="374441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что за сугроб?</a:t>
            </a:r>
          </a:p>
          <a:p>
            <a:pPr algn="ctr">
              <a:lnSpc>
                <a:spcPct val="80000"/>
              </a:lnSpc>
            </a:pPr>
            <a:endParaRPr lang="ru-RU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Логоритмика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80000"/>
              </a:lnSpc>
            </a:pP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«Как на горке снег, снег,</a:t>
            </a:r>
          </a:p>
          <a:p>
            <a:pPr algn="ctr">
              <a:lnSpc>
                <a:spcPct val="80000"/>
              </a:lnSpc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под горкой снег, снег,</a:t>
            </a:r>
          </a:p>
          <a:p>
            <a:pPr algn="ctr">
              <a:lnSpc>
                <a:spcPct val="80000"/>
              </a:lnSpc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на елке снег, снег</a:t>
            </a:r>
          </a:p>
          <a:p>
            <a:pPr algn="ctr">
              <a:lnSpc>
                <a:spcPct val="80000"/>
              </a:lnSpc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под елкой спит медведь.</a:t>
            </a:r>
          </a:p>
          <a:p>
            <a:pPr algn="ctr">
              <a:lnSpc>
                <a:spcPct val="80000"/>
              </a:lnSpc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Тише, тише не шуметь.» </a:t>
            </a:r>
          </a:p>
        </p:txBody>
      </p:sp>
      <p:pic>
        <p:nvPicPr>
          <p:cNvPr id="3" name="Picture 8" descr="bear_wakes_0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55976" y="2780928"/>
            <a:ext cx="4846260" cy="44034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139952" y="5015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Вперевалку зверь идет</a:t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 малину и по мед.</a:t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Любит сладкое он очень.</a:t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 когда приходит осень,</a:t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Лезет в яму до весны,</a:t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он спит и видит сны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91743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957392"/>
          </a:xfrm>
          <a:prstGeom prst="rect">
            <a:avLst/>
          </a:prstGeom>
        </p:spPr>
      </p:pic>
      <p:pic>
        <p:nvPicPr>
          <p:cNvPr id="2" name="Picture 12" descr="http://mehovayamoda.info/Types_of_fur/Badger_Meles_mele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47664" y="3140969"/>
            <a:ext cx="5940152" cy="37524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54103078"/>
              </p:ext>
            </p:extLst>
          </p:nvPr>
        </p:nvGraphicFramePr>
        <p:xfrm>
          <a:off x="1547664" y="300885"/>
          <a:ext cx="7886700" cy="2019300"/>
        </p:xfrm>
        <a:graphic>
          <a:graphicData uri="http://schemas.openxmlformats.org/drawingml/2006/table">
            <a:tbl>
              <a:tblPr/>
              <a:tblGrid>
                <a:gridCol w="7886700"/>
              </a:tblGrid>
              <a:tr h="0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Роет норы он умело</a:t>
                      </a:r>
                      <a:b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Знает, любит это дело.</a:t>
                      </a:r>
                      <a:b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Потому кроту и друг,</a:t>
                      </a:r>
                      <a:b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зовут его …</a:t>
                      </a:r>
                      <a:b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1547664" y="-237247"/>
            <a:ext cx="18473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alt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9573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01156" cy="200024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зверь с двумя клыками,</a:t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очень мощными ногами</a:t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пятачком на носу.</a:t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Роет землю он в лесу. 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32" name="Picture 8" descr="http://www.agidel.ru/img/2011/november/15%D0%BA%D0%B0%D0%B1%D0%B0%D0%BD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79712" y="2996952"/>
            <a:ext cx="6696744" cy="40770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957392"/>
          </a:xfrm>
          <a:prstGeom prst="rect">
            <a:avLst/>
          </a:prstGeom>
        </p:spPr>
      </p:pic>
      <p:pic>
        <p:nvPicPr>
          <p:cNvPr id="2" name="Picture 6" descr="http://migranov.ru/photoalbum/misc/yogik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131840" y="3645025"/>
            <a:ext cx="5256584" cy="33123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928794" y="135729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14290"/>
            <a:ext cx="9468544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1995378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ru-RU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Сердитый недотрога </a:t>
            </a:r>
            <a:br>
              <a:rPr lang="ru-RU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Живёт в глуши лесной. </a:t>
            </a:r>
            <a:br>
              <a:rPr lang="ru-RU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Иголок очень много, </a:t>
            </a:r>
            <a:br>
              <a:rPr lang="ru-RU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нитки не одной.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290"/>
            <a:ext cx="9639202" cy="69573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24744"/>
            <a:ext cx="7886700" cy="119094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Систематизировать знания детей о жизни диких животных в зимний период.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492895"/>
            <a:ext cx="7886700" cy="368406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Расширить знания детей о диких животных: внешний вид, жизнь животных зимой (чем питаются, где строят свой домик, как называют детенышей, маму).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представления детей о зиме, зимних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явлениях.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Закреплять знания детей о деревьях (лиственные, хвойные), какие деревья легко узнаваемы зимой;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связную речь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детей.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Обогащать словарный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запас.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337798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626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69033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слетает белой стаей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сверкает на лету.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звездой прохладной тает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ладони и во рту.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 (Снег)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19200" y="152400"/>
            <a:ext cx="6629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каждым днем все холоднее,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Греет солнце все слабее,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Всюду снег, как бахрома, —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Значит, к нам пришла... (зима)</a:t>
            </a:r>
            <a:endParaRPr lang="ru-RU" alt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68417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http://liteboss.ru/wp-content/uploads/2011/10/img-3407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1106" y="0"/>
            <a:ext cx="929362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85728"/>
            <a:ext cx="7382054" cy="121444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Ходит зима по лесу , ступает тихо, неслышно. А сама поглядывает по сторонам – то тут, то там свою волшебную картину дорисовывает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9573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643998" cy="2035706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Всех зверей она хитрей,</a:t>
            </a:r>
            <a:b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Шубка рыжая на ней. </a:t>
            </a:r>
            <a:b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Пышный хвост её краса, </a:t>
            </a:r>
            <a:b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- рыжая ...</a:t>
            </a:r>
            <a:b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4" descr="Лесные животные.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10078" y="1928802"/>
            <a:ext cx="5643570" cy="4929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9573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200024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Длинные ушки, </a:t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Быстрые лапки. </a:t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Зимой беленький трусишка. </a:t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это? … 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4" name="Picture 2" descr="http://900igr.net/datai/okruzhajuschij-mir/Domashnie-i-dikie/0012-024-Kak-zhivotnye-prisposablivajutsja-k-trudnym-uslovijam-prirody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3429000"/>
            <a:ext cx="3923928" cy="32147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995936" y="418150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Пальчиковая игра «Зайка»: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Ушки длинные у зайки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 кустов они торчат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 и прыгает и скачет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Веселит своих зайчат.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9455968" cy="69573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1400"/>
            <a:ext cx="8515350" cy="1862089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Заяц меняет цвет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шубки.</a:t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Летом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серый, а зимой белый </a:t>
            </a:r>
            <a:b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6" descr="slide0002_image0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screen"/>
          <a:srcRect b="13597"/>
          <a:stretch>
            <a:fillRect/>
          </a:stretch>
        </p:blipFill>
        <p:spPr bwMode="auto">
          <a:xfrm>
            <a:off x="104988" y="1002017"/>
            <a:ext cx="4248472" cy="32723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2088" y="5531725"/>
            <a:ext cx="52591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Зайцы едят разную траву, тонкие веточки, кору, семена, ягоды, яблоки, разные овощи.</a:t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C:\Users\Слава\Desktop\животные\belyac_eating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886300" y="3633192"/>
            <a:ext cx="4465478" cy="3224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Объект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013383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9573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01156" cy="207167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Хожу в пушистой шубе,</a:t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живу в густом лесу.</a:t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дупле на старом дубе,</a:t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орешки я грызу.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80" name="Picture 4" descr="http://tormashki.net/uploads/posts/2010-12/1291936163_67612087_002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32105" y="3284984"/>
            <a:ext cx="3711895" cy="297464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78902"/>
            <a:ext cx="9252520" cy="69573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2880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Злой, голодный, быстроногий</a:t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Весь от холода продрог.</a:t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страшный, одинокий</a:t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Бегает по лесу …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2" name="Picture 2" descr="http://stfond.ru/images/load/Image/1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55776" y="3759568"/>
            <a:ext cx="4824536" cy="30984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264</Words>
  <Application>Microsoft Office PowerPoint</Application>
  <PresentationFormat>Экран (4:3)</PresentationFormat>
  <Paragraphs>46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 Муниципальное казенное образовательное учреждение                                    детский сад №8  Путешествие  в зимний лес                Воспитатель:                                                                                                                                         Андрусенко О.Н.                           г. Острогожск 2015г.  </vt:lpstr>
      <vt:lpstr>Цель: Систематизировать знания детей о жизни диких животных в зимний период.</vt:lpstr>
      <vt:lpstr>Слайд 3</vt:lpstr>
      <vt:lpstr>Ходит зима по лесу , ступает тихо, неслышно. А сама поглядывает по сторонам – то тут, то там свою волшебную картину дорисовывает.</vt:lpstr>
      <vt:lpstr>Всех зверей она хитрей, Шубка рыжая на ней.  Пышный хвост её краса,  Это - рыжая ... </vt:lpstr>
      <vt:lpstr>Длинные ушки,  Быстрые лапки.  Зимой беленький трусишка.  Кто это? … </vt:lpstr>
      <vt:lpstr>Заяц меняет цвет шубки. Летом он серый, а зимой белый  </vt:lpstr>
      <vt:lpstr>Хожу в пушистой шубе, живу в густом лесу. В дупле на старом дубе, орешки я грызу.</vt:lpstr>
      <vt:lpstr>Злой, голодный, быстроногий Весь от холода продрог. Это страшный, одинокий Бегает по лесу …</vt:lpstr>
      <vt:lpstr>Словно царскую корону,  Носит он свои рога.  Ест лишайник, мох зеленый.  Любит снежные луга.</vt:lpstr>
      <vt:lpstr>Слайд 11</vt:lpstr>
      <vt:lpstr>Слайд 12</vt:lpstr>
      <vt:lpstr>Этот зверь с двумя клыками, С очень мощными ногами С пятачком на носу. Роет землю он в лесу. 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Муниципальное казенное образовательное учреждение                                    детский сад №8  Путешествие  в зимний лес                Воспитатель:                                                                                                                                         Андрусенко О.Н.                           г. Острогожск 2015г.  </dc:title>
  <dc:creator>user</dc:creator>
  <cp:lastModifiedBy>user</cp:lastModifiedBy>
  <cp:revision>24</cp:revision>
  <dcterms:created xsi:type="dcterms:W3CDTF">2016-02-22T09:15:41Z</dcterms:created>
  <dcterms:modified xsi:type="dcterms:W3CDTF">2016-02-22T12:59:37Z</dcterms:modified>
</cp:coreProperties>
</file>