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7" r:id="rId3"/>
    <p:sldId id="298" r:id="rId4"/>
    <p:sldId id="259" r:id="rId5"/>
    <p:sldId id="262" r:id="rId6"/>
    <p:sldId id="293" r:id="rId7"/>
    <p:sldId id="294" r:id="rId8"/>
    <p:sldId id="263" r:id="rId9"/>
    <p:sldId id="295" r:id="rId10"/>
    <p:sldId id="285" r:id="rId11"/>
    <p:sldId id="280" r:id="rId12"/>
    <p:sldId id="284" r:id="rId13"/>
    <p:sldId id="282" r:id="rId14"/>
    <p:sldId id="286" r:id="rId15"/>
    <p:sldId id="290" r:id="rId16"/>
    <p:sldId id="271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.labirint.ru/images/comments_pic/0936/02lab3709125212751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hyperlink" Target="http://img-fotki.yandex.ru/get/4523/64520380.18/0_682fc_63c44df1_XL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92897"/>
            <a:ext cx="6800800" cy="2952328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592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Ира\Desktop\игры в каникулярное время (зимние каникулы)\зимние узо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8" y="2298551"/>
            <a:ext cx="395763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5676" y="188640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Подвижные игры на свежем воздухе в зимний период для родителей с детьми дошкольного возраста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2792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Инструктор по физической культуре 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Макаренко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И.В.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ГБДОУ детский сад № 85</a:t>
            </a:r>
          </a:p>
          <a:p>
            <a:pPr algn="ctr"/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60270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Санкт-Петербург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2015г.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3275856" y="3284984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08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Ира\Desktop\игры в каникулярное время (зимние каникулы)\101988_900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"/>
          <a:stretch/>
        </p:blipFill>
        <p:spPr bwMode="auto">
          <a:xfrm>
            <a:off x="2051720" y="616448"/>
            <a:ext cx="5112568" cy="62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а\Desktop\игры в каникулярное время (зимние каникулы)\1297324467_2011-02-10_104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854455"/>
            <a:ext cx="4680520" cy="58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Ирина.MAIN\Рабочий стол\буклет\11a12381b5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744544" cy="63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59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а\Desktop\игры в каникулярное время (зимние каникулы)\1297171573_2011-02-08_1510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"/>
          <a:stretch/>
        </p:blipFill>
        <p:spPr bwMode="auto">
          <a:xfrm>
            <a:off x="2411760" y="650516"/>
            <a:ext cx="4320480" cy="58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игры в каникулярное время (зимние каникулы)\зимние игры малышей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620688"/>
            <a:ext cx="484956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ра\Desktop\игры в каникулярное время (зимние каникулы)\зимние игры малышей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45" y="616218"/>
            <a:ext cx="4670155" cy="60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а\Desktop\игры в каникулярное время (зимние каникулы)\зимние игры малышей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475382"/>
            <a:ext cx="4541050" cy="62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а\Desktop\игры в каникулярное время (зимние каникулы)\зимние игры малышей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40" y="475382"/>
            <a:ext cx="47393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87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В заключение хочется предложить родителям сформулированные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семейные правила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 или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кодекса здоровья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, касающиеся режима дня, закаливания, питания и других составляющих здорового образа жизни.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Семейный кодекс здоровья.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1. Каждый день начинаем с зарядки.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2. Просыпаясь, не залеживаемся в постели.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3. Берем холодную воду в друзья, она дарит бодрость и закалку.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4. В детский сад, в школу, на работу – пешком в быстром темпе.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5. Лифт – враг наш.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6. Будем щедрыми на улыбку, никогда не унываем!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7. При встрече желаем друг другу здоровья (Здравствуй!)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8. Режим – наш друг, хотим все успеть – успеем!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9. Ничего не жевать сидя у телевизора!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   10. В отпуск и выходные – только вместе!</a:t>
            </a:r>
          </a:p>
        </p:txBody>
      </p:sp>
    </p:spTree>
    <p:extLst>
      <p:ext uri="{BB962C8B-B14F-4D97-AF65-F5344CB8AC3E}">
        <p14:creationId xmlns:p14="http://schemas.microsoft.com/office/powerpoint/2010/main" val="275005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а\Desktop\игры в каникулярное время (зимние каникулы)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4576157" cy="32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2656819"/>
            <a:ext cx="7408333" cy="3450696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/>
              <a:t>Инструктор по физической культуре </a:t>
            </a:r>
          </a:p>
          <a:p>
            <a:pPr marL="0" indent="0" algn="r">
              <a:buNone/>
            </a:pPr>
            <a:r>
              <a:rPr lang="ru-RU" b="1" dirty="0" smtClean="0"/>
              <a:t>Макаренко Ирина Владимировна</a:t>
            </a:r>
          </a:p>
          <a:p>
            <a:pPr marL="0" indent="0" algn="r">
              <a:buNone/>
            </a:pPr>
            <a:r>
              <a:rPr lang="ru-RU" b="1" dirty="0" smtClean="0"/>
              <a:t>ГБДОУ детский сад № 85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Санкт-Петербург</a:t>
            </a:r>
          </a:p>
          <a:p>
            <a:pPr marL="0" indent="0" algn="ctr">
              <a:buNone/>
            </a:pPr>
            <a:r>
              <a:rPr lang="ru-RU" b="1" dirty="0" smtClean="0"/>
              <a:t>2015г.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65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а\Desktop\игры в каникулярное время (зимние каникулы)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198" y="371736"/>
            <a:ext cx="8821627" cy="61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686377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Особая роль в организации мероприятий активного отдыха дошкольников в каникулы принадлежит родителям, совместному семейному отдыху, пропагандирующему здоровый образ жизни.</a:t>
            </a:r>
          </a:p>
        </p:txBody>
      </p:sp>
    </p:spTree>
    <p:extLst>
      <p:ext uri="{BB962C8B-B14F-4D97-AF65-F5344CB8AC3E}">
        <p14:creationId xmlns:p14="http://schemas.microsoft.com/office/powerpoint/2010/main" val="17507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3275856" y="3284984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Ирина.MAIN\Рабочий стол\буклет\0_b7795_8b4572d9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64" y="2827784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35596" y="229820"/>
            <a:ext cx="7272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Совместный активный досуг:                                        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1.     способствует укреплению семьи;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2.     формирует у детей важнейшие нравственные качества;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3.     развивает у детей любознательность;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4.     приобщает детей к удивительному миру природы, воспитывая к ней бережное отношение;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5.     расширяет кругозор ребенка;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6.     формирует у ребенка первичные представления об истории родного края, традициях, культуре народа;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7.     сближает всех членов семьи (дети живут одними задачами с родителями, чувствуют причастность к общему делу).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Проводя совместно досуг, у родителей и детей возникает тот духовный контакт, о котором многие родители только мечтают.</a:t>
            </a:r>
          </a:p>
        </p:txBody>
      </p:sp>
    </p:spTree>
    <p:extLst>
      <p:ext uri="{BB962C8B-B14F-4D97-AF65-F5344CB8AC3E}">
        <p14:creationId xmlns:p14="http://schemas.microsoft.com/office/powerpoint/2010/main" val="22638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556792"/>
            <a:ext cx="73448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000" b="1" dirty="0"/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Совместный семейный отдых в выходные дни и в каникулярное время имеет целый ряд компонентов: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1.    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Физкультурно-оздоровительный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.    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Социально-коммуникативный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3.    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Эмоционально-психологический.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.     Эстетический.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5.     Познавательный.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.     Прикладной.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Р</a:t>
            </a:r>
            <a:r>
              <a:rPr lang="ru-RU" sz="2400" b="1" u="sng" dirty="0" smtClean="0">
                <a:solidFill>
                  <a:srgbClr val="FF0000"/>
                </a:solidFill>
              </a:rPr>
              <a:t>екомендации </a:t>
            </a:r>
            <a:r>
              <a:rPr lang="ru-RU" sz="2400" b="1" u="sng" dirty="0">
                <a:solidFill>
                  <a:srgbClr val="FF0000"/>
                </a:solidFill>
              </a:rPr>
              <a:t>родителям по проведению совместного семейного отдыха в каникулы: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совершать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лыжные прогулки с детьми, кататься на коньках, на санках, совершать пешие прогулки в ближайший лес, парк, лепить во дворе снежные крепости, фигуры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11" descr="Картинка 8 из 310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" y="3501490"/>
            <a:ext cx="1831372" cy="26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Картинка 26 из 310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95355"/>
            <a:ext cx="2592288" cy="17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Картинка 13 из 3107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675092"/>
            <a:ext cx="1592669" cy="23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830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69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а\Desktop\игры в каникулярное время (зимние каникулы)\20140125_125042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592288" cy="2545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Ира\Desktop\игры в каникулярное время (зимние каникулы)\20140125_1253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808312" cy="256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Ира\Desktop\игры в каникулярное время (зимние каникулы)\20140124_1657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3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</a:p>
          <a:p>
            <a:r>
              <a:rPr lang="ru-RU" b="1" dirty="0" smtClean="0"/>
              <a:t> </a:t>
            </a:r>
            <a:r>
              <a:rPr lang="ru-RU" b="1" dirty="0"/>
              <a:t>Многие современные виды развивающих игр (компьютерные, электронные) не способствуют укреплению здоровья детей и формированию тех важных нравственных качеств (взаимопомощи, честности, смелости, справедливости 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3074" name="Picture 2" descr="C:\Users\Ира\Desktop\игры в каникулярное время (зимние каникулы)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6" y="2144825"/>
            <a:ext cx="2926076" cy="22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Ирина.MAIN\Рабочий стол\буклет\1356087208_f_clip_imag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689" y="2780928"/>
            <a:ext cx="3243080" cy="269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54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рина.MAIN\Рабочий стол\буклет\0_b7795_8b4572d9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380" y="2852936"/>
            <a:ext cx="1828800" cy="182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9304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Осторожно травматизм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Ира\Desktop\игры в каникулярное время (зимние каникулы)\image046_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" b="6091"/>
          <a:stretch/>
        </p:blipFill>
        <p:spPr bwMode="auto">
          <a:xfrm>
            <a:off x="1043608" y="685232"/>
            <a:ext cx="5112568" cy="58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а\Desktop\игры в каникулярное время (зимние каникулы)\image001_24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6"/>
          <a:stretch/>
        </p:blipFill>
        <p:spPr bwMode="auto">
          <a:xfrm>
            <a:off x="6372200" y="4869160"/>
            <a:ext cx="286868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а\Desktop\игры в каникулярное время (зимние каникулы)\image001_2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2"/>
          <a:stretch/>
        </p:blipFill>
        <p:spPr bwMode="auto">
          <a:xfrm>
            <a:off x="6720971" y="452563"/>
            <a:ext cx="2419618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1242</TotalTime>
  <Words>142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Осторожно травматизм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Ира</dc:creator>
  <cp:lastModifiedBy>Ирина</cp:lastModifiedBy>
  <cp:revision>11</cp:revision>
  <dcterms:created xsi:type="dcterms:W3CDTF">2015-12-12T10:34:59Z</dcterms:created>
  <dcterms:modified xsi:type="dcterms:W3CDTF">2016-02-22T10:48:23Z</dcterms:modified>
</cp:coreProperties>
</file>