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9"/>
  </p:notesMasterIdLst>
  <p:sldIdLst>
    <p:sldId id="318" r:id="rId3"/>
    <p:sldId id="290" r:id="rId4"/>
    <p:sldId id="263" r:id="rId5"/>
    <p:sldId id="264" r:id="rId6"/>
    <p:sldId id="338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5DFD"/>
    <a:srgbClr val="6DDEED"/>
    <a:srgbClr val="993300"/>
    <a:srgbClr val="800000"/>
    <a:srgbClr val="009900"/>
    <a:srgbClr val="990000"/>
    <a:srgbClr val="66FF3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fld id="{2FE905B6-5926-4FAB-B177-8D3223466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531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17C7E5-333A-44FA-BC4F-DC3E5CC190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21B7E-AE0A-43D2-A94F-7719367D1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980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505E-B57F-4A4B-8822-902E1A290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011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09E270-9E09-4710-93F6-1D540DDCDE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8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37F-1B00-42F4-8829-94EA961BA2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7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F32C-8CA5-47B7-B763-BFDE2884C2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00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FC3C-7959-4DEA-935F-78F341ABEF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2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5E6B-3529-42E3-AECF-1B849B5DBB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20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A29E8-63BB-4DC8-8959-646A3B1A30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28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22B2E-B7AB-4D62-A82F-A608DB0E33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CA28-F324-4FC8-97BC-974B2649A6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48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AFC7-C898-4FC1-9FF2-DC0B73F00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4922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B659F-E361-4E43-8CD6-379B809B47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52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E9289-8223-43D9-B6C6-39EF30C2D5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74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0757-AD65-422E-8025-7ED23888B7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0DDDF-AEC0-468F-88AD-6D79BA9A55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507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AF3C-12AB-44CD-B846-0C050542F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65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6BC5-7A9B-4A16-94C9-27B0FF2C5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533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C8BA1-672D-45EA-9672-CEA382B71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60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03A4E-27CA-49E1-98A2-DE8983128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15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1AEA-732D-48EA-89A0-BA08BB4BC4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967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0570-152B-4F00-9A45-4535C70D3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8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0FF42E56-8AA2-4CB7-A1C6-06597E7C64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www.logoped.ru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5FE312E8-F72E-4BE0-A002-A26C429AC8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img-fotki.yandex.ru/get/4908/vicktorxoi.0/0_63535_f000c049_L.jpg" TargetMode="External"/><Relationship Id="rId3" Type="http://schemas.openxmlformats.org/officeDocument/2006/relationships/image" Target="http://img1.liveinternet.ru/images/attach/c/0/32/680/32680679_1222254056_Ropyanik_Igor__Osennee_nastroenie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http://img-fotki.yandex.ru/get/4510/novprospekt.7/0_46e39_19d06ba1_L.jpg" TargetMode="External"/><Relationship Id="rId5" Type="http://schemas.openxmlformats.org/officeDocument/2006/relationships/image" Target="http://900igr.net/datai/priroda/Landshaft-1.files/0016-015-Dozhd.jpg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nattik.ru/wp-content/uploads/2010/09/tema_ptizi7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ksinfo.com/clipart/animals/birds/ducks/duck-art.png" TargetMode="External"/><Relationship Id="rId11" Type="http://schemas.openxmlformats.org/officeDocument/2006/relationships/image" Target="http://img-fotki.yandex.ru/get/4510/novprospekt.7/0_46e39_19d06ba1_L.jp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http://www.proza.ru/pics/2011/10/22/596.jpg" TargetMode="Externa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img-fotki.yandex.ru/get/4510/novprospekt.7/0_46e39_19d06ba1_L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http://mistergid.ru/image/upload/2011-08-07/330026694634_1727809_basket09.gif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img-fotki.yandex.ru/get/4510/novprospekt.7/0_46e39_19d06ba1_L.jpg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image" Target="http://im7-tub-ru.yandex.net/i?id=289304678-28-72&amp;n=21" TargetMode="External"/><Relationship Id="rId7" Type="http://schemas.openxmlformats.org/officeDocument/2006/relationships/image" Target="../media/image10.png"/><Relationship Id="rId12" Type="http://schemas.openxmlformats.org/officeDocument/2006/relationships/image" Target="http://img-fotki.yandex.ru/get/4908/vicktorxoi.0/0_63535_f000c049_L.jpg" TargetMode="External"/><Relationship Id="rId2" Type="http://schemas.openxmlformats.org/officeDocument/2006/relationships/image" Target="../media/image12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http://megaobzor.com/load/hardmind/news/windcather.jpg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5" Type="http://schemas.openxmlformats.org/officeDocument/2006/relationships/image" Target="http://img-fotki.yandex.ru/get/4510/novprospekt.7/0_46e39_19d06ba1_L.jpg" TargetMode="External"/><Relationship Id="rId10" Type="http://schemas.openxmlformats.org/officeDocument/2006/relationships/image" Target="http://mistergid.ru/image/upload/2011-08-07/330026694634_1727809_basket09.gif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http://img-fotki.yandex.ru/get/4510/novprospekt.7/0_46e39_19d06ba1_L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3;%20&#1083;&#1072;&#1074;\Desktop\&#1055;&#1088;&#1077;&#1079;&#1077;&#1085;&#1090;&#1072;&#1094;&#1080;&#1080;%20&#1087;&#1086;%20&#1088;&#1072;&#1079;&#1076;&#1077;&#1083;&#1072;&#1084;\&#1055;&#1088;&#1077;&#1079;&#1077;&#1085;&#1090;&#1072;&#1094;&#1080;&#1080;%20&#1087;&#1086;%20&#1083;&#1077;&#1082;&#1089;&#1080;&#1095;.%20&#1090;&#1077;&#1084;&#1072;&#1084;&#1072;&#1084;\&#1054;&#1057;&#1045;&#1053;&#1068;%202\02%20&#1044;&#1086;&#1088;&#1086;&#1078;&#1082;&#1072;%202.wma" TargetMode="Externa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http://www.proza.ru/pics/2010/09/18/696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Часто идет дождь.</a:t>
            </a:r>
            <a:endParaRPr lang="ru-RU" altLang="ru-RU" sz="2800" dirty="0"/>
          </a:p>
        </p:txBody>
      </p:sp>
      <p:pic>
        <p:nvPicPr>
          <p:cNvPr id="90116" name="Picture 4" descr="http://img1.liveinternet.ru/images/attach/c/0/32/680/32680679_1222254056_Ropyanik_Igor__Osennee_nastroenie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0368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http://900igr.net/datai/priroda/Landshaft-1.files/0016-015-Dozhd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7" b="14145"/>
          <a:stretch>
            <a:fillRect/>
          </a:stretch>
        </p:blipFill>
        <p:spPr bwMode="auto">
          <a:xfrm>
            <a:off x="4267200" y="1447800"/>
            <a:ext cx="46085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" y="6019800"/>
            <a:ext cx="533400" cy="609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48600" y="6248400"/>
            <a:ext cx="1071563" cy="304800"/>
          </a:xfrm>
          <a:prstGeom prst="rightArrow">
            <a:avLst>
              <a:gd name="adj1" fmla="val 50000"/>
              <a:gd name="adj2" fmla="val 87891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90121" name="Picture 9" descr="http://img-fotki.yandex.ru/get/4908/vicktorxoi.0/0_63535_f000c049_L.jpg"/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http://img-fotki.yandex.ru/get/4510/novprospekt.7/0_46e39_19d06ba1_L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6153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297" y="1717675"/>
            <a:ext cx="8229600" cy="45307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Птицы улетают в теплые края.</a:t>
            </a:r>
            <a:endParaRPr lang="ru-RU" altLang="ru-RU" sz="2800" dirty="0"/>
          </a:p>
        </p:txBody>
      </p:sp>
      <p:sp>
        <p:nvSpPr>
          <p:cNvPr id="4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6324600"/>
            <a:ext cx="1071562" cy="304800"/>
          </a:xfrm>
          <a:prstGeom prst="rightArrow">
            <a:avLst>
              <a:gd name="adj1" fmla="val 50000"/>
              <a:gd name="adj2" fmla="val 87891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47111" name="Picture 7" descr="http://www.proza.ru/pics/2011/10/22/596.jpg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7244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http://www.cksinfo.com/clipart/animals/birds/ducks/duck-art.png"/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733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http://nattik.ru/wp-content/uploads/2010/09/tema_ptizi7.jpg"/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200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019800"/>
            <a:ext cx="457200" cy="6858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15" name="Picture 11" descr="http://img-fotki.yandex.ru/get/4510/novprospekt.7/0_46e39_19d06ba1_L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dirty="0"/>
              <a:t>Люди </a:t>
            </a:r>
            <a:r>
              <a:rPr lang="ru-RU" altLang="ru-RU" sz="3200" dirty="0" smtClean="0"/>
              <a:t>собирают урожай овощей и фруктов.</a:t>
            </a:r>
            <a:endParaRPr lang="ru-RU" altLang="ru-RU" sz="3200" dirty="0"/>
          </a:p>
        </p:txBody>
      </p:sp>
      <p:sp>
        <p:nvSpPr>
          <p:cNvPr id="16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4800" y="6542088"/>
            <a:ext cx="995363" cy="315912"/>
          </a:xfrm>
          <a:prstGeom prst="rightArrow">
            <a:avLst>
              <a:gd name="adj1" fmla="val 50000"/>
              <a:gd name="adj2" fmla="val 7876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518275"/>
            <a:ext cx="7239000" cy="339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/>
          </a:p>
        </p:txBody>
      </p:sp>
      <p:pic>
        <p:nvPicPr>
          <p:cNvPr id="16390" name="Picture 6" descr="image37589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629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324600"/>
            <a:ext cx="457200" cy="5334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9" descr="http://mistergid.ru/image/upload/2011-08-07/330026694634_1727809_basket09.gif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3" b="3566"/>
          <a:stretch>
            <a:fillRect/>
          </a:stretch>
        </p:blipFill>
        <p:spPr bwMode="auto">
          <a:xfrm>
            <a:off x="5791200" y="3657600"/>
            <a:ext cx="3048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img-fotki.yandex.ru/get/4510/novprospekt.7/0_46e39_19d06ba1_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 dirty="0"/>
              <a:t>В</a:t>
            </a:r>
            <a:r>
              <a:rPr lang="ru-RU" altLang="ru-RU" sz="3200" dirty="0" smtClean="0"/>
              <a:t>зрослые </a:t>
            </a:r>
            <a:r>
              <a:rPr lang="ru-RU" altLang="ru-RU" sz="3200" dirty="0"/>
              <a:t>и дети надевают </a:t>
            </a:r>
            <a:r>
              <a:rPr lang="ru-RU" altLang="ru-RU" sz="3200" dirty="0" smtClean="0"/>
              <a:t>тёплую </a:t>
            </a:r>
            <a:r>
              <a:rPr lang="ru-RU" altLang="ru-RU" sz="3200" dirty="0"/>
              <a:t>одежду.</a:t>
            </a:r>
          </a:p>
        </p:txBody>
      </p:sp>
      <p:sp>
        <p:nvSpPr>
          <p:cNvPr id="174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0038" y="6400800"/>
            <a:ext cx="1223962" cy="315913"/>
          </a:xfrm>
          <a:prstGeom prst="rightArrow">
            <a:avLst>
              <a:gd name="adj1" fmla="val 50000"/>
              <a:gd name="adj2" fmla="val 9685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3169"/>
            <a:ext cx="1935162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" y="6248400"/>
            <a:ext cx="533400" cy="609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7" name="Picture 9" descr="http://img-fotki.yandex.ru/get/4510/novprospekt.7/0_46e39_19d06ba1_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382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15" y="1544638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2328850" cy="147160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200"/>
              <a:t>А теперь, ребята, предлагаю вам составить рассказ  самостоятельно.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/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6248400"/>
            <a:ext cx="5181600" cy="60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9577" name="Picture 9" descr="http://im7-tub-ru.yandex.net/i?id=289304678-28-72&amp;n=21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995" y="1675347"/>
            <a:ext cx="213360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786" y="1675347"/>
            <a:ext cx="213360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80" name="Picture 12" descr="http://megaobzor.com/load/hardmind/news/windcather.jpg"/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17339"/>
            <a:ext cx="1905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584" name="Picture 1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2133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5" name="Picture 17" descr="http://mistergid.ru/image/upload/2011-08-07/330026694634_1727809_basket09.gif"/>
          <p:cNvPicPr>
            <a:picLocks noChangeAspect="1" noChangeArrowheads="1"/>
          </p:cNvPicPr>
          <p:nvPr/>
        </p:nvPicPr>
        <p:blipFill>
          <a:blip r:embed="rId9" r:link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080" y="4038600"/>
            <a:ext cx="21336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7" name="Picture 19" descr="http://img-fotki.yandex.ru/get/4908/vicktorxoi.0/0_63535_f000c049_L.jpg"/>
          <p:cNvPicPr>
            <a:picLocks noChangeAspect="1" noChangeArrowheads="1"/>
          </p:cNvPicPr>
          <p:nvPr/>
        </p:nvPicPr>
        <p:blipFill>
          <a:blip r:embed="rId11" r:link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209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8" name="Picture 20" descr="http://img-fotki.yandex.ru/get/4510/novprospekt.7/0_46e39_19d06ba1_L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89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8" name="Picture 6" descr="C:\Users\Марина\Desktop\БУКВА О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75347"/>
            <a:ext cx="1827212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8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Много красок у осени. Не зря называют её художницей.</a:t>
            </a:r>
          </a:p>
        </p:txBody>
      </p:sp>
      <p:pic>
        <p:nvPicPr>
          <p:cNvPr id="23556" name="Picture 4" descr="http://www.proza.ru/pics/2010/09/18/696.gif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http://img-fotki.yandex.ru/get/4510/novprospekt.7/0_46e39_19d06ba1_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02 Дорожка 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6758006" cy="26146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000"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lasvi101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vi10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vlasvi101</Template>
  <TotalTime>169</TotalTime>
  <Words>47</Words>
  <Application>Microsoft Office PowerPoint</Application>
  <PresentationFormat>Экран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vlasvi101</vt:lpstr>
      <vt:lpstr>vlasvi10</vt:lpstr>
      <vt:lpstr>Часто идет дождь.</vt:lpstr>
      <vt:lpstr>Птицы улетают в теплые края.</vt:lpstr>
      <vt:lpstr>Люди собирают урожай овощей и фруктов.</vt:lpstr>
      <vt:lpstr>Взрослые и дети надевают тёплую одежду.</vt:lpstr>
      <vt:lpstr>А теперь, ребята, предлагаю вам составить рассказ  самостоятельно.</vt:lpstr>
      <vt:lpstr>Много красок у осени. Не зря называют её художницей.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Составляем  осенние рассказы  с опорой  на графическую схему.</dc:title>
  <dc:creator>Марина</dc:creator>
  <cp:lastModifiedBy>Admin</cp:lastModifiedBy>
  <cp:revision>12</cp:revision>
  <cp:lastPrinted>1601-01-01T00:00:00Z</cp:lastPrinted>
  <dcterms:created xsi:type="dcterms:W3CDTF">2013-11-07T17:22:31Z</dcterms:created>
  <dcterms:modified xsi:type="dcterms:W3CDTF">2013-11-24T09:41:14Z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