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256" r:id="rId2"/>
    <p:sldId id="337" r:id="rId3"/>
    <p:sldId id="335" r:id="rId4"/>
    <p:sldId id="275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5DFD"/>
    <a:srgbClr val="6DDEED"/>
    <a:srgbClr val="993300"/>
    <a:srgbClr val="800000"/>
    <a:srgbClr val="009900"/>
    <a:srgbClr val="990000"/>
    <a:srgbClr val="66FF3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>
      <p:cViewPr>
        <p:scale>
          <a:sx n="70" d="100"/>
          <a:sy n="70" d="100"/>
        </p:scale>
        <p:origin x="-103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endParaRPr lang="ru-RU" alt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fld id="{2FE905B6-5926-4FAB-B177-8D3223466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531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17C7E5-333A-44FA-BC4F-DC3E5CC190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21B7E-AE0A-43D2-A94F-7719367D1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980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505E-B57F-4A4B-8822-902E1A290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4011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4AFC7-C898-4FC1-9FF2-DC0B73F00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49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0DDDF-AEC0-468F-88AD-6D79BA9A55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507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AF3C-12AB-44CD-B846-0C050542F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65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6BC5-7A9B-4A16-94C9-27B0FF2C5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533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C8BA1-672D-45EA-9672-CEA382B71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60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03A4E-27CA-49E1-98A2-DE8983128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15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1AEA-732D-48EA-89A0-BA08BB4BC4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967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D0570-152B-4F00-9A45-4535C70D3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85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ru-RU" altLang="ru-RU"/>
              <a:t>www.logoped.ru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0FF42E56-8AA2-4CB7-A1C6-06597E7C64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-5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g-fotki.yandex.ru/get/4510/novprospekt.7/0_46e39_19d06ba1_L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mg0.liveinternet.ru/images/attach/c/0/63/213/63213424_43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g-fotki.yandex.ru/get/4510/novprospekt.7/0_46e39_19d06ba1_L.jpg" TargetMode="Externa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http://img-fotki.yandex.ru/get/4510/novprospekt.7/0_46e39_19d06ba1_L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img-fotki.yandex.ru/get/4510/novprospekt.7/0_46e39_19d06ba1_L.jpg" TargetMode="External"/><Relationship Id="rId3" Type="http://schemas.openxmlformats.org/officeDocument/2006/relationships/image" Target="http://www.stihi.ru/pics/2011/09/15/3705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http://im7-tub-ru.yandex.net/i?id=289304678-28-72&amp;n=21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http://newaysuspech.ru/wp-content/uploads/2011/10/osen.png" TargetMode="External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http://cs5226.userapi.com/u10507412/-6/x_c6ea844f.jpg" TargetMode="External"/><Relationship Id="rId4" Type="http://schemas.openxmlformats.org/officeDocument/2006/relationships/image" Target="../media/image9.jpeg"/><Relationship Id="rId9" Type="http://schemas.openxmlformats.org/officeDocument/2006/relationships/image" Target="http://img-fotki.yandex.ru/get/4510/novprospekt.7/0_46e39_19d06ba1_L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img-fotki.yandex.ru/get/4510/novprospekt.7/0_46e39_19d06ba1_L.jpg" TargetMode="External"/><Relationship Id="rId3" Type="http://schemas.openxmlformats.org/officeDocument/2006/relationships/image" Target="http://img-fotki.yandex.ru/get/5308/130350062.3/0_732d9_17955f00_X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http://megaobzor.com/load/hardmind/news/windcather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6000" dirty="0"/>
              <a:t>Составляем  осенние рассказы </a:t>
            </a:r>
            <a:br>
              <a:rPr lang="ru-RU" altLang="ru-RU" sz="6000" dirty="0"/>
            </a:br>
            <a:r>
              <a:rPr lang="ru-RU" altLang="ru-RU" sz="4000" dirty="0"/>
              <a:t>с опорой</a:t>
            </a:r>
            <a:br>
              <a:rPr lang="ru-RU" altLang="ru-RU" sz="4000" dirty="0"/>
            </a:br>
            <a:r>
              <a:rPr lang="ru-RU" altLang="ru-RU" sz="4000" dirty="0"/>
              <a:t> на графическую схему.</a:t>
            </a:r>
          </a:p>
        </p:txBody>
      </p:sp>
      <p:pic>
        <p:nvPicPr>
          <p:cNvPr id="4100" name="Picture 4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5811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Плотникова М.Н.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://img0.liveinternet.ru/images/attach/c/0/63/213/63213424_434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79" y="519927"/>
            <a:ext cx="768667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http://img-fotki.yandex.ru/get/4510/novprospekt.7/0_46e39_19d06ba1_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7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6553200"/>
            <a:ext cx="7086600" cy="30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/>
              <a:t>.</a:t>
            </a:r>
            <a:endParaRPr lang="ru-RU" altLang="ru-RU" sz="1600" dirty="0"/>
          </a:p>
        </p:txBody>
      </p:sp>
      <p:sp>
        <p:nvSpPr>
          <p:cNvPr id="1536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20038" y="6542088"/>
            <a:ext cx="1223962" cy="315912"/>
          </a:xfrm>
          <a:prstGeom prst="rightArrow">
            <a:avLst>
              <a:gd name="adj1" fmla="val 50000"/>
              <a:gd name="adj2" fmla="val 9685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solidFill>
                <a:srgbClr val="000000"/>
              </a:solidFill>
              <a:latin typeface="Times New Roman" pitchFamily="18" charset="-52"/>
            </a:endParaRPr>
          </a:p>
        </p:txBody>
      </p:sp>
      <p:sp>
        <p:nvSpPr>
          <p:cNvPr id="1536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324600"/>
            <a:ext cx="533400" cy="5334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5370" name="Picture 10" descr="http://img-fotki.yandex.ru/get/4510/novprospekt.7/0_46e39_19d06ba1_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0" name="Picture 6" descr="C:\Users\Марина\Desktop\БУКВА О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468302"/>
            <a:ext cx="2279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Наступила осень.</a:t>
            </a:r>
            <a:endParaRPr lang="ru-RU" dirty="0"/>
          </a:p>
        </p:txBody>
      </p:sp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5034136" cy="43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10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800" dirty="0" smtClean="0"/>
              <a:t>Солнце светит, но прячется за тучи.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442075"/>
            <a:ext cx="7696200" cy="415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900" dirty="0" smtClean="0"/>
              <a:t>.</a:t>
            </a:r>
            <a:r>
              <a:rPr lang="ru-RU" altLang="ru-RU" sz="600" dirty="0" smtClean="0"/>
              <a:t>                      </a:t>
            </a:r>
            <a:r>
              <a:rPr lang="ru-RU" altLang="ru-RU" sz="900" dirty="0" smtClean="0"/>
              <a:t> </a:t>
            </a:r>
            <a:endParaRPr lang="ru-RU" altLang="ru-RU" sz="16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072438" y="6542088"/>
            <a:ext cx="1071562" cy="315912"/>
          </a:xfrm>
          <a:prstGeom prst="rightArrow">
            <a:avLst>
              <a:gd name="adj1" fmla="val 50000"/>
              <a:gd name="adj2" fmla="val 8479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28677" name="Picture 5" descr="http://www.stihi.ru/pics/2011/09/15/3705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3435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im7-tub-ru.yandex.net/i?id=289304678-28-72&amp;n=21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2856"/>
            <a:ext cx="247836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3" name="Picture 11" descr="http://img-fotki.yandex.ru/get/4510/novprospekt.7/0_46e39_19d06ba1_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8886"/>
            <a:ext cx="8229600" cy="1143000"/>
          </a:xfrm>
        </p:spPr>
        <p:txBody>
          <a:bodyPr/>
          <a:lstStyle/>
          <a:p>
            <a:r>
              <a:rPr lang="ru-RU" altLang="ru-RU" sz="3200" dirty="0"/>
              <a:t>Листья на </a:t>
            </a:r>
            <a:r>
              <a:rPr lang="ru-RU" altLang="ru-RU" sz="3200"/>
              <a:t>деревьях </a:t>
            </a:r>
            <a:r>
              <a:rPr lang="ru-RU" altLang="ru-RU" sz="3200" smtClean="0"/>
              <a:t>стали </a:t>
            </a:r>
            <a:r>
              <a:rPr lang="ru-RU" altLang="ru-RU" sz="3200" dirty="0" smtClean="0"/>
              <a:t>разноцветными.</a:t>
            </a:r>
            <a:endParaRPr lang="ru-RU" altLang="ru-RU" sz="3200" dirty="0"/>
          </a:p>
        </p:txBody>
      </p:sp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24800" y="6324600"/>
            <a:ext cx="919163" cy="315913"/>
          </a:xfrm>
          <a:prstGeom prst="rightArrow">
            <a:avLst>
              <a:gd name="adj1" fmla="val 50000"/>
              <a:gd name="adj2" fmla="val 7273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11269" name="Picture 5" descr="http://newaysuspech.ru/wp-content/uploads/2011/10/osen.pn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81000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http://cs5226.userapi.com/u10507412/-6/x_c6ea844f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64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295116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4572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4" name="Picture 10" descr="http://img-fotki.yandex.ru/get/4510/novprospekt.7/0_46e39_19d06ba1_L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Н</a:t>
            </a:r>
            <a:r>
              <a:rPr lang="ru-RU" altLang="ru-RU" sz="2800" dirty="0" smtClean="0"/>
              <a:t>ачинается </a:t>
            </a:r>
            <a:r>
              <a:rPr lang="ru-RU" altLang="ru-RU" sz="2800" dirty="0"/>
              <a:t>листопад.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442075"/>
            <a:ext cx="7086600" cy="415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20038" y="6542088"/>
            <a:ext cx="1223962" cy="315912"/>
          </a:xfrm>
          <a:prstGeom prst="rightArrow">
            <a:avLst>
              <a:gd name="adj1" fmla="val 50000"/>
              <a:gd name="adj2" fmla="val 96859"/>
            </a:avLst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>
              <a:latin typeface="Times New Roman" pitchFamily="18" charset="-52"/>
            </a:endParaRPr>
          </a:p>
        </p:txBody>
      </p:sp>
      <p:pic>
        <p:nvPicPr>
          <p:cNvPr id="13317" name="Picture 5" descr="http://img-fotki.yandex.ru/get/5308/130350062.3/0_732d9_17955f00_XL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329238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 descr="http://megaobzor.com/load/hardmind/news/windcather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8163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6248400"/>
            <a:ext cx="457200" cy="4572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20" name="Picture 8" descr="http://img-fotki.yandex.ru/get/4510/novprospekt.7/0_46e39_19d06ba1_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620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vi101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vlasvi101</Template>
  <TotalTime>169</TotalTime>
  <Words>28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vlasvi101</vt:lpstr>
      <vt:lpstr>Составляем  осенние рассказы  с опорой  на графическую схему.</vt:lpstr>
      <vt:lpstr>Слайд 2</vt:lpstr>
      <vt:lpstr>Наступила осень.</vt:lpstr>
      <vt:lpstr>Солнце светит, но прячется за тучи. </vt:lpstr>
      <vt:lpstr>Листья на деревьях стали разноцветными.</vt:lpstr>
      <vt:lpstr>Начинается листопад.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Составляем  осенние рассказы  с опорой  на графическую схему.</dc:title>
  <dc:creator>Марина</dc:creator>
  <cp:lastModifiedBy>Admin</cp:lastModifiedBy>
  <cp:revision>12</cp:revision>
  <cp:lastPrinted>1601-01-01T00:00:00Z</cp:lastPrinted>
  <dcterms:created xsi:type="dcterms:W3CDTF">2013-11-07T17:22:31Z</dcterms:created>
  <dcterms:modified xsi:type="dcterms:W3CDTF">2013-11-24T09:39:39Z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