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56" autoAdjust="0"/>
    <p:restoredTop sz="94660"/>
  </p:normalViewPr>
  <p:slideViewPr>
    <p:cSldViewPr>
      <p:cViewPr varScale="1">
        <p:scale>
          <a:sx n="86" d="100"/>
          <a:sy n="86" d="100"/>
        </p:scale>
        <p:origin x="-90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ADE42-2A29-4C9A-8D73-C8C00977E2D2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76142-F61D-4B2A-BE72-771F33EB1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F7754-D5CB-4AC8-BA29-3BB87094106A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0FD1-0063-4B2F-A874-F550FD79E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D9E70-C33F-473B-A01C-96372E024903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167BA-9970-4329-A116-5D7302803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56096-2354-439A-A2CE-DCA87FE88E64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C8463-F540-4F65-86D9-CD8A356CE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AD119-A93B-4387-8FA7-1D5B4026ACEE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1E156-3D39-4996-8E00-E4B5086A7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D6615-CB76-4697-B718-E93D324115DE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CCB47-A15B-40B1-B155-73370B434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19216-C5F0-43EE-B1E1-45196E95E976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B2206-A18D-44D6-9382-C2430B118C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DF853-221A-4F24-80EC-E5D4B55C89AC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92983-7B46-4417-AF26-E373BB03B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4132E-A455-432F-8ED1-4385EE10BBC1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EF918-9CCF-4F77-ACEF-E556D7E4D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0D17B-530A-43C0-A56F-3E5D4ACD5FCB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2A7DB-CD58-4A76-ABEE-E3DE78C604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E6282-2813-478F-BDDB-09A5F7356D21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DFB18-48E0-41A6-940E-35D70EEDF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A380AD-3E62-4E90-9BE9-BA3591009B28}" type="datetimeFigureOut">
              <a:rPr lang="ru-RU"/>
              <a:pPr>
                <a:defRPr/>
              </a:pPr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83378F-FD59-4076-877D-F8C28E8A0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2" descr="vremya_leta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642938"/>
            <a:ext cx="7048500" cy="549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afb895c1b47f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785813"/>
            <a:ext cx="7262813" cy="544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2" descr="wWw_EylencE_Az_Yaz_Ayi_Mart_24_Aprel_2009_5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 descr="t4_218514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1000125"/>
            <a:ext cx="4270375" cy="504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 descr="untitled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14375"/>
            <a:ext cx="6643688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2" descr="326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071563"/>
            <a:ext cx="6405563" cy="47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2" descr="12583556331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925" y="503238"/>
            <a:ext cx="7804150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3" descr="212751_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весн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0"/>
            <a:ext cx="535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" descr="ef401b337db6cdf05a7f2e79148d107c5d7f181736603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04813"/>
            <a:ext cx="7804150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" descr="013a3276ab7f30f8d070b007594_prev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500063"/>
            <a:ext cx="6819900" cy="494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" descr="wWw_EylencE_Az_Yaz_Ayi_Mart_24_Aprel_2009_4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555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2" descr="0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4550" y="1181100"/>
            <a:ext cx="74549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 descr="1624831_larg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285750"/>
            <a:ext cx="4667250" cy="630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 descr="12583556331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474075" cy="635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2" descr="166819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785813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Экран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Admin</cp:lastModifiedBy>
  <cp:revision>8</cp:revision>
  <dcterms:created xsi:type="dcterms:W3CDTF">2011-04-08T15:35:19Z</dcterms:created>
  <dcterms:modified xsi:type="dcterms:W3CDTF">2013-04-17T15:02:26Z</dcterms:modified>
</cp:coreProperties>
</file>