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B634-C425-4AFC-B6C3-FF0768830136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AA4A-D2FC-476C-886E-F76339C42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14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B634-C425-4AFC-B6C3-FF0768830136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AA4A-D2FC-476C-886E-F76339C42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70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B634-C425-4AFC-B6C3-FF0768830136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AA4A-D2FC-476C-886E-F76339C42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20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B634-C425-4AFC-B6C3-FF0768830136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AA4A-D2FC-476C-886E-F76339C42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34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B634-C425-4AFC-B6C3-FF0768830136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AA4A-D2FC-476C-886E-F76339C42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55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B634-C425-4AFC-B6C3-FF0768830136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AA4A-D2FC-476C-886E-F76339C42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56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B634-C425-4AFC-B6C3-FF0768830136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AA4A-D2FC-476C-886E-F76339C42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2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B634-C425-4AFC-B6C3-FF0768830136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AA4A-D2FC-476C-886E-F76339C42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B634-C425-4AFC-B6C3-FF0768830136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AA4A-D2FC-476C-886E-F76339C42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48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B634-C425-4AFC-B6C3-FF0768830136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AA4A-D2FC-476C-886E-F76339C42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04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B634-C425-4AFC-B6C3-FF0768830136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AA4A-D2FC-476C-886E-F76339C42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50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B634-C425-4AFC-B6C3-FF0768830136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6AA4A-D2FC-476C-886E-F76339C42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46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64288" y="404664"/>
            <a:ext cx="7200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032345" y="1603082"/>
            <a:ext cx="1008112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116426" y="2862599"/>
            <a:ext cx="924031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31590" y="4437112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04487" y="441538"/>
            <a:ext cx="27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6372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4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123728" y="3429000"/>
            <a:ext cx="5040560" cy="4320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123728" y="3861048"/>
            <a:ext cx="5040560" cy="194421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22" y="2060849"/>
            <a:ext cx="1746026" cy="1746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36" y="4859765"/>
            <a:ext cx="1746026" cy="17460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83707" flipH="1">
            <a:off x="1812251" y="4243913"/>
            <a:ext cx="1972988" cy="19729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28922" flipH="1">
            <a:off x="2057711" y="2320375"/>
            <a:ext cx="1524000" cy="15240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7056276" y="3754671"/>
            <a:ext cx="216024" cy="18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2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31771 0.0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0712 -0.157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691680" y="3140968"/>
            <a:ext cx="5184576" cy="9361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691680" y="4077072"/>
            <a:ext cx="5184576" cy="172819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732240" y="3933055"/>
            <a:ext cx="360040" cy="36004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717316" y="4391526"/>
            <a:ext cx="2273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Вершина угла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69951">
            <a:off x="2134378" y="2703984"/>
            <a:ext cx="2149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Сторона угла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612641">
            <a:off x="2566426" y="5584304"/>
            <a:ext cx="2149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Сторона угла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7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01" y="0"/>
            <a:ext cx="3847863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429000"/>
            <a:ext cx="3384376" cy="3384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49378"/>
            <a:ext cx="3705762" cy="299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1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0918"/>
            <a:ext cx="6768752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 anchor="ctr">
            <a:spAutoFit/>
          </a:bodyPr>
          <a:lstStyle/>
          <a:p>
            <a:r>
              <a:rPr lang="ru-RU" sz="5400" b="1" dirty="0" smtClean="0">
                <a:solidFill>
                  <a:srgbClr val="008000"/>
                </a:solidFill>
              </a:rPr>
              <a:t>Сделай также</a:t>
            </a:r>
            <a:endParaRPr lang="ru-RU" sz="5400" b="1" dirty="0">
              <a:solidFill>
                <a:srgbClr val="008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996952"/>
            <a:ext cx="3456384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00808"/>
            <a:ext cx="3744416" cy="30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38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20688"/>
            <a:ext cx="66506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Домашнее задание:</a:t>
            </a:r>
          </a:p>
          <a:p>
            <a:r>
              <a:rPr lang="ru-RU" sz="4000" dirty="0" smtClean="0"/>
              <a:t>Рабочая тетрадь</a:t>
            </a:r>
          </a:p>
          <a:p>
            <a:r>
              <a:rPr lang="ru-RU" sz="4000" dirty="0" smtClean="0">
                <a:effectLst/>
                <a:latin typeface="Times New Roman"/>
                <a:ea typeface="Calibri"/>
              </a:rPr>
              <a:t>Стр.15 № 2, стр. 16 № 5, № 6.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780928"/>
            <a:ext cx="4176258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5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2013-03-22T07:29:32Z</dcterms:created>
  <dcterms:modified xsi:type="dcterms:W3CDTF">2013-03-24T17:13:11Z</dcterms:modified>
</cp:coreProperties>
</file>