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79;&#1076;&#1086;&#1088;&#1086;&#1074;&#1086;&#1084;&#1091;%20-%20&#1074;&#1089;&#1105;%20&#1079;&#1076;&#1086;&#1088;&#1086;&#1074;&#1086;\pesnya%20-%20o%20zdorovom%20obraze%20zhizni%20iplayer%20fm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41;&#1077;&#1079;&#1099;&#1084;&#1103;&#1085;&#1085;&#1099;&#1081;.avi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7;&#1086;&#1094;&#1080;&#1072;&#1083;&#1100;&#1085;&#1072;&#1103;%20&#1088;&#1077;&#1082;&#1083;&#1072;&#1084;&#1072;%20-%20&#1058;&#1072;&#1073;&#1072;&#1095;&#1085;&#1099;&#1081;%20%20Make%20up..flv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9;&#1076;&#1086;&#1088;&#1086;&#1074;&#1086;&#1084;&#1091;%20-%20&#1074;&#1089;&#1105;%20&#1079;&#1076;&#1086;&#1088;&#1086;&#1074;&#1086;\Vladimir_Vysockij_-_Utrennyaya_gimnastika_-_vot_pesnya_dlya_zdorovogo_obraza_zhizni_(iPlayer.fm).mp3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FF00"/>
                </a:solidFill>
                <a:latin typeface="Monotype Corsiva" pitchFamily="66" charset="0"/>
              </a:rPr>
              <a:t>Здоровому – всё здорово!</a:t>
            </a:r>
            <a:endParaRPr lang="ru-RU" sz="8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esnya - o zdorovom obraze zhizni iplayer f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43834" y="5662626"/>
            <a:ext cx="571504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5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Основной возраст первого знакомства с  </a:t>
            </a:r>
            <a:r>
              <a:rPr lang="ru-RU" dirty="0" err="1" smtClean="0"/>
              <a:t>психоактивными</a:t>
            </a:r>
            <a:r>
              <a:rPr lang="ru-RU" dirty="0" smtClean="0"/>
              <a:t> веществами – 11-17 лет. Участились случаи приобщения к наркотическим и другим </a:t>
            </a:r>
            <a:r>
              <a:rPr lang="ru-RU" dirty="0" err="1" smtClean="0"/>
              <a:t>психоактивным</a:t>
            </a:r>
            <a:r>
              <a:rPr lang="ru-RU" dirty="0" smtClean="0"/>
              <a:t> веществам детей 8-10 лет.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ru-RU" dirty="0" smtClean="0"/>
              <a:t>Россия входит в число стран, где вредная привычка – курение – очень распространены – 64,7% россиян курят. Как сообщает агентство ИТАР-ТАСС, согласно статистическим данным, в России никотиновой зависимостью страдают 63% мужчин и 9,7% женщин, кроме того, в возрасте до 18 лет в той или иной степени курят 45% детей. Среди российских городов первенство по числу курильщиков держат Калининград, Мурманск, Краснодар.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hlinkClick r:id="rId3" action="ppaction://hlinkfile"/>
              </a:rPr>
              <a:t>Безымянный.</a:t>
            </a:r>
            <a:r>
              <a:rPr lang="en-US" dirty="0" err="1" smtClean="0">
                <a:solidFill>
                  <a:srgbClr val="FF0000"/>
                </a:solidFill>
                <a:hlinkClick r:id="rId3" action="ppaction://hlinkfile"/>
              </a:rPr>
              <a:t>avi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568952" cy="5976664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 Какие последствия от курения могут быть у человека?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Чем опасен никотин?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Какие органы человека страдают прежде всего от курения?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 Модно ли курить в наше время?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Какие бы Вы дали рекомендации для курящего человека?</a:t>
            </a:r>
            <a:endParaRPr lang="en-US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marL="514350" indent="-514350" algn="l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6. Считаете ли вы, что курение опасно для вашего здоровья?</a:t>
            </a:r>
          </a:p>
          <a:p>
            <a:pPr marL="514350" indent="-514350">
              <a:buAutoNum type="arabicPeriod"/>
            </a:pPr>
            <a:endParaRPr lang="ru-RU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marL="514350" indent="-514350">
              <a:buAutoNum type="arabicPeriod"/>
            </a:pPr>
            <a:endParaRPr lang="ru-RU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marL="514350" indent="-514350">
              <a:buAutoNum type="arabicPeriod"/>
            </a:pP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3" action="ppaction://hlinkfile"/>
              </a:rPr>
              <a:t>Социальная реклама - Табачный  </a:t>
            </a:r>
            <a:r>
              <a:rPr lang="ru-RU" dirty="0" err="1" smtClean="0">
                <a:hlinkClick r:id="rId3" action="ppaction://hlinkfile"/>
              </a:rPr>
              <a:t>Make</a:t>
            </a:r>
            <a:r>
              <a:rPr lang="ru-RU" dirty="0" smtClean="0">
                <a:hlinkClick r:id="rId3" action="ppaction://hlinkfile"/>
              </a:rPr>
              <a:t> </a:t>
            </a:r>
            <a:r>
              <a:rPr lang="ru-RU" dirty="0" err="1" smtClean="0">
                <a:hlinkClick r:id="rId3" action="ppaction://hlinkfile"/>
              </a:rPr>
              <a:t>up</a:t>
            </a:r>
            <a:r>
              <a:rPr lang="ru-RU" dirty="0" smtClean="0">
                <a:hlinkClick r:id="rId3" action="ppaction://hlinkfile"/>
              </a:rPr>
              <a:t>..</a:t>
            </a:r>
            <a:r>
              <a:rPr lang="ru-RU" dirty="0" err="1" smtClean="0">
                <a:hlinkClick r:id="rId3" action="ppaction://hlinkfile"/>
              </a:rPr>
              <a:t>flv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Выступление педагога-психолога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1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если Вы бросите курение сигарет, через 20 минут после последней сигареты, артериальное давление нормализуется, восстанавливается работа сердце.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если Вы бросите курение сигарет, через 8 часов нормализуется содержание кислорода в крови.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если Вы бросите курение, то через 2 суток усилиться способность ощущать вкус и запах.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если Вы бросите курение, через неделю улучшиться цвет кожи, исчезнет неприятный запах от кожи, волос, при выдохе.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если Вы бросите курение, тогда через месяц станет легче дышать, покинет головная боль, перестанет беспокоить кашель.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если Вы бросите курение, через полгода значительно улучшаться Ваши спортивные показатели.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Курение не приносит пользы. Курение! ДА или НЕТ?! Вам решать!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</a:rPr>
              <a:t>Спасибо за внимание</a:t>
            </a:r>
            <a:endParaRPr lang="ru-RU" sz="8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Vladimir_Vysockij_-_Utrennyaya_gimnastika_-_vot_pesnya_dlya_zdorovogo_obraza_zhizni_(iPlayer.fm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86710" y="5357826"/>
            <a:ext cx="733428" cy="733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251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298</Words>
  <Application>Microsoft Office PowerPoint</Application>
  <PresentationFormat>Экран (4:3)</PresentationFormat>
  <Paragraphs>23</Paragraphs>
  <Slides>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Здоровому – всё здорово!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Здоровому – всё здорово!</dc:title>
  <cp:lastModifiedBy>Admin</cp:lastModifiedBy>
  <cp:revision>17</cp:revision>
  <dcterms:modified xsi:type="dcterms:W3CDTF">2002-01-01T01:39:54Z</dcterms:modified>
</cp:coreProperties>
</file>