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75" r:id="rId2"/>
    <p:sldId id="281" r:id="rId3"/>
    <p:sldId id="266" r:id="rId4"/>
    <p:sldId id="273" r:id="rId5"/>
    <p:sldId id="276" r:id="rId6"/>
    <p:sldId id="28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105" d="100"/>
          <a:sy n="105" d="100"/>
        </p:scale>
        <p:origin x="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C083C-2F9B-4450-BB1F-8E3EC215EA82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E4B02-1429-4A3A-9FCD-B417030662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E4B02-1429-4A3A-9FCD-B417030662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7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FB3D7-8FEA-40F5-BFA6-D82E5C33A9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377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52487" y="1124744"/>
            <a:ext cx="70919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Тема урока :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« Родительный падеж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единственного числа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имён существительных»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420" y="474257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218" y="675260"/>
            <a:ext cx="6667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Родительный падеж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1422242"/>
            <a:ext cx="69265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мужской род, средний род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-а, -я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Вылетел из гнезда.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Приготовил для брата.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86200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женский род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-ы, -и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Добежал до деревни.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Суп из свекла.</a:t>
            </a:r>
          </a:p>
        </p:txBody>
      </p:sp>
    </p:spTree>
    <p:extLst>
      <p:ext uri="{BB962C8B-B14F-4D97-AF65-F5344CB8AC3E}">
        <p14:creationId xmlns:p14="http://schemas.microsoft.com/office/powerpoint/2010/main" val="3301591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исунок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574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4071942"/>
            <a:ext cx="3143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Предлоги</a:t>
            </a:r>
            <a:endParaRPr lang="ru-RU" sz="3200" dirty="0"/>
          </a:p>
          <a:p>
            <a:r>
              <a:rPr lang="ru-RU" sz="3200" dirty="0" smtClean="0"/>
              <a:t>из, до, с, без, для, около, у, от.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1214422"/>
            <a:ext cx="300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Я съехал с горки.</a:t>
            </a:r>
          </a:p>
          <a:p>
            <a:r>
              <a:rPr lang="ru-RU" sz="2800" dirty="0" smtClean="0"/>
              <a:t>Я добежал до калитки.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Я буду рисовать зверя.</a:t>
            </a:r>
          </a:p>
          <a:p>
            <a:r>
              <a:rPr lang="ru-RU" sz="2400" dirty="0" smtClean="0"/>
              <a:t>У меня нет карандаша.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исунок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-533186"/>
            <a:ext cx="9145749" cy="685800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ои рисунки\Рисунок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7" y="800706"/>
            <a:ext cx="3744416" cy="52565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578365">
            <a:off x="5930029" y="1309409"/>
            <a:ext cx="2704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Принадлежность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кому-либо.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Тетрадь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Азиза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815713">
            <a:off x="4651936" y="3722744"/>
            <a:ext cx="28620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Материал из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которого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сделан предмет.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Ваза из стекла.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Место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Приехал из города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1519" y="642977"/>
            <a:ext cx="8316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Найти существительные в родительном падеже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7271" y="2289446"/>
            <a:ext cx="8280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Леса украшают природу нашей страны. Они защищают поля от засухи. Деревья очищают воздух от пыли. Из лесной чащи вытекают ручьи. Без влаги растения гибнут.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4" grpId="0"/>
      <p:bldP spid="14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3645024"/>
            <a:ext cx="828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</p:txBody>
      </p:sp>
      <p:pic>
        <p:nvPicPr>
          <p:cNvPr id="19" name="Picture 4" descr="EDU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765175"/>
            <a:ext cx="349885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278163" y="4175015"/>
            <a:ext cx="6559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Домашнее задание: стр.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126 упр. 290.</a:t>
            </a:r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793</TotalTime>
  <Words>161</Words>
  <Application>Microsoft Office PowerPoint</Application>
  <PresentationFormat>Экран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Cambria</vt:lpstr>
      <vt:lpstr>Gill Sans MT</vt:lpstr>
      <vt:lpstr>Monotype Corsiva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Аутовлар</cp:lastModifiedBy>
  <cp:revision>77</cp:revision>
  <dcterms:created xsi:type="dcterms:W3CDTF">2011-11-24T13:34:44Z</dcterms:created>
  <dcterms:modified xsi:type="dcterms:W3CDTF">2016-02-26T15:52:17Z</dcterms:modified>
</cp:coreProperties>
</file>