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58" r:id="rId8"/>
    <p:sldId id="260" r:id="rId9"/>
    <p:sldId id="261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66B1EB-44C7-49F5-A813-41055E0FE2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BDE20-BB22-406E-B66D-61EBD7F559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66" y="571480"/>
            <a:ext cx="6643734" cy="1470025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П О С У Д А</a:t>
            </a:r>
            <a:endParaRPr lang="ru-RU" sz="8000" b="1" i="1" dirty="0"/>
          </a:p>
        </p:txBody>
      </p:sp>
      <p:pic>
        <p:nvPicPr>
          <p:cNvPr id="4" name="Рисунок 3" descr="20074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6029580" cy="46434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78" y="0"/>
            <a:ext cx="521804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595312"/>
            <a:ext cx="7229475" cy="5667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подготовлена воспитателем группы №6 </a:t>
            </a:r>
            <a:r>
              <a:rPr lang="ru-RU" sz="2800" dirty="0" err="1" smtClean="0"/>
              <a:t>Луканиной</a:t>
            </a:r>
            <a:r>
              <a:rPr lang="ru-RU" sz="2800" dirty="0" smtClean="0"/>
              <a:t> М.А.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64305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Я сейчас готовить буду.</a:t>
            </a:r>
            <a:br>
              <a:rPr lang="ru-RU" sz="2400" b="1" dirty="0" smtClean="0"/>
            </a:br>
            <a:r>
              <a:rPr lang="ru-RU" sz="2400" b="1" dirty="0" smtClean="0"/>
              <a:t>Соберу на стол  посуду.</a:t>
            </a:r>
            <a:br>
              <a:rPr lang="ru-RU" sz="2400" b="1" dirty="0" smtClean="0"/>
            </a:br>
            <a:r>
              <a:rPr lang="ru-RU" sz="2400" b="1" dirty="0" smtClean="0"/>
              <a:t>Вот,  КАСТРЮЛЯ,  ПОВАРЁШКА,</a:t>
            </a:r>
            <a:br>
              <a:rPr lang="ru-RU" sz="2400" b="1" dirty="0" smtClean="0"/>
            </a:br>
            <a:r>
              <a:rPr lang="ru-RU" sz="2400" b="1" dirty="0" smtClean="0"/>
              <a:t>СКОВОРОДКА,  ВИЛКА,  ЛОЖКА.</a:t>
            </a:r>
            <a:br>
              <a:rPr lang="ru-RU" sz="2400" b="1" dirty="0" smtClean="0"/>
            </a:br>
            <a:r>
              <a:rPr lang="ru-RU" sz="2400" b="1" dirty="0" smtClean="0"/>
              <a:t>Небольшой столовый  НОЖИК</a:t>
            </a:r>
            <a:br>
              <a:rPr lang="ru-RU" sz="2400" b="1" dirty="0" smtClean="0"/>
            </a:br>
            <a:r>
              <a:rPr lang="ru-RU" sz="2400" b="1" dirty="0" smtClean="0"/>
              <a:t>Мне понадобится тоже.</a:t>
            </a:r>
            <a:br>
              <a:rPr lang="ru-RU" sz="2400" b="1" dirty="0" smtClean="0"/>
            </a:br>
            <a:r>
              <a:rPr lang="ru-RU" sz="2400" b="1" dirty="0" smtClean="0"/>
              <a:t>Вот, с узорами  ТАРЕЛКИ,</a:t>
            </a:r>
            <a:br>
              <a:rPr lang="ru-RU" sz="2400" b="1" dirty="0" smtClean="0"/>
            </a:br>
            <a:r>
              <a:rPr lang="ru-RU" sz="2400" b="1" dirty="0" smtClean="0"/>
              <a:t>ЧАШКА  с  БЛЮДЦЕМ  на салфетке.</a:t>
            </a:r>
            <a:br>
              <a:rPr lang="ru-RU" sz="2400" b="1" dirty="0" smtClean="0"/>
            </a:br>
            <a:r>
              <a:rPr lang="ru-RU" sz="2400" b="1" dirty="0" smtClean="0"/>
              <a:t>И, конечно, неслучайно </a:t>
            </a:r>
            <a:br>
              <a:rPr lang="ru-RU" sz="2400" b="1" dirty="0" smtClean="0"/>
            </a:br>
            <a:r>
              <a:rPr lang="ru-RU" sz="2400" b="1" dirty="0" smtClean="0"/>
              <a:t>На плите дымится  ЧАЙНИК -</a:t>
            </a:r>
            <a:br>
              <a:rPr lang="ru-RU" sz="2400" b="1" dirty="0" smtClean="0"/>
            </a:br>
            <a:r>
              <a:rPr lang="ru-RU" sz="2400" b="1" dirty="0" smtClean="0"/>
              <a:t>Кукол чай пить усажу,</a:t>
            </a:r>
            <a:br>
              <a:rPr lang="ru-RU" sz="2400" b="1" dirty="0" smtClean="0"/>
            </a:br>
            <a:r>
              <a:rPr lang="ru-RU" sz="2400" b="1" dirty="0" smtClean="0"/>
              <a:t>О  ПОСУДЕ  расскажу.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ней варят Щи, компот и кашу</a:t>
            </a:r>
            <a:br>
              <a:rPr lang="ru-RU" sz="3600" b="1" dirty="0"/>
            </a:br>
            <a:r>
              <a:rPr lang="ru-RU" sz="3600" b="1" dirty="0"/>
              <a:t>На всю семью Большую нашу</a:t>
            </a: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4946" y="1676400"/>
            <a:ext cx="3191957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Я очень острый и стальной</a:t>
            </a:r>
            <a:br>
              <a:rPr lang="ru-RU" sz="2800" b="1" dirty="0" smtClean="0"/>
            </a:br>
            <a:r>
              <a:rPr lang="ru-RU" sz="2800" b="1" dirty="0" smtClean="0"/>
              <a:t>Нарезать хлеб вам помогу,</a:t>
            </a:r>
            <a:br>
              <a:rPr lang="ru-RU" sz="2800" b="1" dirty="0" smtClean="0"/>
            </a:br>
            <a:r>
              <a:rPr lang="ru-RU" sz="2800" b="1" dirty="0" smtClean="0"/>
              <a:t>Но аккуратнее  со мной</a:t>
            </a:r>
            <a:br>
              <a:rPr lang="ru-RU" sz="2800" b="1" dirty="0" smtClean="0"/>
            </a:br>
            <a:r>
              <a:rPr lang="ru-RU" sz="2800" b="1" dirty="0" smtClean="0"/>
              <a:t>Порезать пальчик я могу.</a:t>
            </a:r>
            <a:endParaRPr lang="ru-RU" sz="2800" b="1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56461" y="1676400"/>
            <a:ext cx="3148927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4000" b="1" dirty="0" smtClean="0"/>
              <a:t>В кастрюлю ныряю – </a:t>
            </a:r>
            <a:br>
              <a:rPr lang="ru-RU" sz="4000" b="1" dirty="0" smtClean="0"/>
            </a:br>
            <a:r>
              <a:rPr lang="ru-RU" sz="4000" b="1" dirty="0" smtClean="0"/>
              <a:t>Всем суп наливаю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19302" y="1676400"/>
            <a:ext cx="3223246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Я с посудой осторожна –</a:t>
            </a:r>
            <a:br>
              <a:rPr lang="ru-RU" sz="2800" b="1" dirty="0" smtClean="0"/>
            </a:br>
            <a:r>
              <a:rPr lang="ru-RU" sz="2800" b="1" dirty="0" smtClean="0"/>
              <a:t>Ведь разбить посуду можно.</a:t>
            </a:r>
            <a:br>
              <a:rPr lang="ru-RU" sz="2800" b="1" dirty="0" smtClean="0"/>
            </a:br>
            <a:r>
              <a:rPr lang="ru-RU" sz="2800" b="1" dirty="0" smtClean="0"/>
              <a:t>Я носить, и ставить буду</a:t>
            </a:r>
            <a:br>
              <a:rPr lang="ru-RU" sz="2800" b="1" dirty="0" smtClean="0"/>
            </a:br>
            <a:r>
              <a:rPr lang="ru-RU" sz="2800" b="1" dirty="0" smtClean="0"/>
              <a:t>Аккуратно всю посуду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/>
              <a:t>Печём блины, картошку жарим,</a:t>
            </a:r>
            <a:br>
              <a:rPr lang="ru-RU" sz="3200" b="1" dirty="0"/>
            </a:br>
            <a:r>
              <a:rPr lang="ru-RU" sz="3200" b="1" dirty="0"/>
              <a:t>Омлет готовим мы на ней.</a:t>
            </a:r>
            <a:br>
              <a:rPr lang="ru-RU" sz="3200" b="1" dirty="0"/>
            </a:br>
            <a:r>
              <a:rPr lang="ru-RU" sz="3200" b="1" dirty="0"/>
              <a:t>На ней нельзя и мы не парим</a:t>
            </a:r>
            <a:br>
              <a:rPr lang="ru-RU" sz="3200" b="1" dirty="0"/>
            </a:br>
            <a:r>
              <a:rPr lang="ru-RU" sz="3200" b="1" dirty="0"/>
              <a:t>Настой из трав и отрубей</a:t>
            </a: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20334" y="1676400"/>
            <a:ext cx="3221182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dirty="0"/>
              <a:t>Помогает нам готовить</a:t>
            </a:r>
            <a:br>
              <a:rPr lang="ru-RU" sz="3600" b="1" dirty="0"/>
            </a:br>
            <a:r>
              <a:rPr lang="ru-RU" sz="3600" b="1" dirty="0"/>
              <a:t>Утром: кофе или чай.</a:t>
            </a:r>
            <a:br>
              <a:rPr lang="ru-RU" sz="3600" b="1" dirty="0"/>
            </a:br>
            <a:r>
              <a:rPr lang="ru-RU" sz="3600" b="1" dirty="0"/>
              <a:t>Ты узнал тот кипятильник?</a:t>
            </a:r>
            <a:br>
              <a:rPr lang="ru-RU" sz="3600" b="1" dirty="0"/>
            </a:br>
            <a:r>
              <a:rPr lang="ru-RU" sz="3600" b="1" dirty="0"/>
              <a:t>Ну-ка быстро отвечай! </a:t>
            </a:r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9817" y="1676400"/>
            <a:ext cx="3182216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Если </a:t>
            </a:r>
            <a:r>
              <a:rPr lang="ru-RU" sz="3200" b="1" dirty="0"/>
              <a:t>хочешь выпить чай -</a:t>
            </a:r>
            <a:br>
              <a:rPr lang="ru-RU" sz="3200" b="1" dirty="0"/>
            </a:br>
            <a:r>
              <a:rPr lang="ru-RU" sz="3200" b="1" dirty="0"/>
              <a:t>Так меня и получай,</a:t>
            </a:r>
            <a:br>
              <a:rPr lang="ru-RU" sz="3200" b="1" dirty="0"/>
            </a:br>
            <a:r>
              <a:rPr lang="ru-RU" sz="3200" b="1" dirty="0"/>
              <a:t>Распрекрасную милашку,</a:t>
            </a:r>
            <a:br>
              <a:rPr lang="ru-RU" sz="3200" b="1" dirty="0"/>
            </a:br>
            <a:r>
              <a:rPr lang="ru-RU" sz="3200" b="1" dirty="0"/>
              <a:t>Всю в цветочках, с блюдцем</a:t>
            </a:r>
            <a:r>
              <a:rPr lang="ru-RU" sz="3600" b="1" dirty="0"/>
              <a:t>...</a:t>
            </a: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851" y="1676400"/>
            <a:ext cx="3260148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56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 О С У Д 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Презентация подготовлена воспитателем группы №6 Луканиной М.А.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О С У Д А</dc:title>
  <dc:creator>Polyna</dc:creator>
  <cp:lastModifiedBy>Polyna</cp:lastModifiedBy>
  <cp:revision>5</cp:revision>
  <dcterms:created xsi:type="dcterms:W3CDTF">2013-11-16T17:43:45Z</dcterms:created>
  <dcterms:modified xsi:type="dcterms:W3CDTF">2013-11-17T09:10:26Z</dcterms:modified>
</cp:coreProperties>
</file>