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Диалог культур во имя гражданского мира и согласия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– творческий отчёт</a:t>
            </a:r>
          </a:p>
          <a:p>
            <a:endParaRPr lang="ru-RU" dirty="0" smtClean="0"/>
          </a:p>
          <a:p>
            <a:pPr algn="r"/>
            <a:r>
              <a:rPr lang="ru-RU" sz="1600" dirty="0" smtClean="0"/>
              <a:t>Автор: </a:t>
            </a:r>
            <a:r>
              <a:rPr lang="ru-RU" sz="1600" dirty="0" err="1" smtClean="0"/>
              <a:t>Курзина</a:t>
            </a:r>
            <a:r>
              <a:rPr lang="ru-RU" sz="1600" dirty="0" smtClean="0"/>
              <a:t> Т. Е. </a:t>
            </a:r>
          </a:p>
          <a:p>
            <a:pPr algn="r"/>
            <a:r>
              <a:rPr lang="ru-RU" sz="1600" dirty="0" smtClean="0"/>
              <a:t>Учитель музыки и ИЗО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\Pictures\сосн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\Pictures\0GerasimovA_DorogaVSosnBo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856" y="1055922"/>
            <a:ext cx="6400800" cy="471109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ДИАЛОГ КУЛЬТУР</a:t>
            </a: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имя гражданского мира и согласия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ЧЕЛОВЕК НА ЗЕМЛЕ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лександр\Pictures\Безымянный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256" r="12256"/>
          <a:stretch>
            <a:fillRect/>
          </a:stretch>
        </p:blipFill>
        <p:spPr bwMode="auto">
          <a:xfrm rot="941628">
            <a:off x="442586" y="1898679"/>
            <a:ext cx="5006614" cy="3962400"/>
          </a:xfrm>
          <a:prstGeom prst="rect">
            <a:avLst/>
          </a:prstGeom>
          <a:noFill/>
        </p:spPr>
      </p:pic>
      <p:pic>
        <p:nvPicPr>
          <p:cNvPr id="13316" name="Picture 4" descr="C:\Users\Александр\Pictures\шар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1129">
            <a:off x="4415280" y="1535135"/>
            <a:ext cx="4495800" cy="4381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\Pictures\happy-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Pictures\дет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3113"/>
            <a:ext cx="7315200" cy="6544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Овечка Долли</a:t>
            </a:r>
            <a:endParaRPr lang="ru-RU" dirty="0"/>
          </a:p>
        </p:txBody>
      </p:sp>
      <p:pic>
        <p:nvPicPr>
          <p:cNvPr id="4098" name="Picture 2" descr="C:\Users\Александр\Pictures\дол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4038600" cy="5165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Pictures\перу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848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Pictures\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ександр\Pictures\Slav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857500" cy="5715000"/>
          </a:xfrm>
          <a:prstGeom prst="rect">
            <a:avLst/>
          </a:prstGeom>
          <a:noFill/>
        </p:spPr>
      </p:pic>
      <p:pic>
        <p:nvPicPr>
          <p:cNvPr id="7172" name="Picture 4" descr="C:\Users\Александр\Pictures\861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1"/>
            <a:ext cx="6096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Pictures\дет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Pictures\дет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\Pictures\столпотвор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495800" cy="3962400"/>
          </a:xfrm>
          <a:prstGeom prst="rect">
            <a:avLst/>
          </a:prstGeom>
          <a:noFill/>
        </p:spPr>
      </p:pic>
      <p:pic>
        <p:nvPicPr>
          <p:cNvPr id="10243" name="Picture 3" descr="C:\Users\Александр\Pictures\brovin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67013" cy="2895600"/>
          </a:xfrm>
          <a:prstGeom prst="rect">
            <a:avLst/>
          </a:prstGeom>
          <a:noFill/>
        </p:spPr>
      </p:pic>
      <p:pic>
        <p:nvPicPr>
          <p:cNvPr id="10244" name="Picture 4" descr="C:\Users\Александр\Pictures\башня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2895601"/>
            <a:ext cx="4686300" cy="3962400"/>
          </a:xfrm>
          <a:prstGeom prst="rect">
            <a:avLst/>
          </a:prstGeom>
          <a:noFill/>
        </p:spPr>
      </p:pic>
      <p:pic>
        <p:nvPicPr>
          <p:cNvPr id="10245" name="Picture 5" descr="C:\Users\Александр\Pictures\башня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0"/>
            <a:ext cx="2971800" cy="2895600"/>
          </a:xfrm>
          <a:prstGeom prst="rect">
            <a:avLst/>
          </a:prstGeom>
          <a:noFill/>
        </p:spPr>
      </p:pic>
      <p:pic>
        <p:nvPicPr>
          <p:cNvPr id="10246" name="Picture 6" descr="C:\Users\Александр\Pictures\башня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35052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36</Words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Диалог культур во имя гражданского мира и согласия</vt:lpstr>
      <vt:lpstr>Слайд 2</vt:lpstr>
      <vt:lpstr>Овечка Долли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ЧЕЛОВЕК НА ЗЕМЛЕ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Александр</cp:lastModifiedBy>
  <cp:revision>13</cp:revision>
  <dcterms:created xsi:type="dcterms:W3CDTF">2011-12-18T04:34:06Z</dcterms:created>
  <dcterms:modified xsi:type="dcterms:W3CDTF">2011-12-18T11:09:34Z</dcterms:modified>
</cp:coreProperties>
</file>