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FCB22-2A20-416F-8EE6-FE257C5CF118}" type="datetimeFigureOut">
              <a:rPr lang="ru-RU" smtClean="0"/>
              <a:t>16.09.2012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93B750-8377-4D4F-A4BE-464B0CDC4B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13.radikal.ru/i186/1105/c1/d798e9116892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er.versa.ru/images/cache/f_405fb2af0d44092df2985327f3b73d6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0.liveinternet.ru/images/foto/c/9/apps/2/510/2510266_55c538516b502da651dd7edbe67_prev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p=1&amp;text=%D1%80%D0%B8%D1%81%D1%83%D0%BD%D0%BA%D0%B8%20%D0%BA%20%D1%81%D0%BA%D0%B0%D0%B7%D0%BA%D0%B5%20%D1%81%D0%BA%D0%B0%D0%B7%D0%BA%D0%B0%20%D0%BE%20%D1%80%D1%8B%D0%B1%D0%B0%D0%BA%D0%B5%20%D0%B8%20%D1%80%D1%8B%D0%B1%D0%BA%D0%B5&amp;noreask=1&amp;img_url=static.tvkultura.ru%2Fp%2Fb_48782.jpg&amp;pos=57&amp;rpt=simage&amp;lr=11299&amp;noj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s9855.vkontakte.ru/u95992142/-14/x_770382a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4523/120640391.0/0_538d7_650d7cff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ultiki.arjlover.net/ap/skazka.o.rybake.i.rybke.avi/skazka.o.rybake.i.rybke.avi.image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1 из 44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77076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Исправь ошибки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(расположи  желания старухи </a:t>
            </a:r>
            <a:r>
              <a:rPr lang="ru-RU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по-порядку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3263900" cy="244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9388" y="126841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1.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16463" y="141287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2.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484313"/>
            <a:ext cx="3186113" cy="254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9388" y="4005263"/>
            <a:ext cx="490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3.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r="29001" b="42125"/>
          <a:stretch>
            <a:fillRect/>
          </a:stretch>
        </p:blipFill>
        <p:spPr bwMode="auto">
          <a:xfrm>
            <a:off x="755650" y="4149725"/>
            <a:ext cx="3422650" cy="2232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16463" y="3933825"/>
            <a:ext cx="49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Monotype Corsiva" pitchFamily="66" charset="0"/>
              </a:rPr>
              <a:t>4.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21163"/>
            <a:ext cx="3071812" cy="230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3021 -0.0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3 -0.0074 L -0.44966 -0.0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4.07407E-6 L 0.48837 4.07407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1.85185E-6 L -0.48037 1.85185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0 из 2669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786346" cy="6001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10660" y="1142984"/>
            <a:ext cx="3533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Пушкин А. С.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4608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Невод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71480"/>
            <a:ext cx="6476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большая сеть для ловли рыбы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3563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Ветхая землянка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500174"/>
            <a:ext cx="51371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дом, вырытый в земле,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старый.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1415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Откуп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500306"/>
            <a:ext cx="173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плата.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4071942"/>
            <a:ext cx="1859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Корысть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071942"/>
            <a:ext cx="3542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выгода, польза.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86322"/>
            <a:ext cx="2612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Простофиля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глуповатый, несообразительный человек, разиня.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71810"/>
            <a:ext cx="1667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Невежа</a:t>
            </a:r>
            <a:endParaRPr lang="ru-RU" sz="3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3000372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грубый, невоспитанный человек.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8"/>
          <p:cNvGraphicFramePr>
            <a:graphicFrameLocks/>
          </p:cNvGraphicFramePr>
          <p:nvPr/>
        </p:nvGraphicFramePr>
        <p:xfrm>
          <a:off x="214281" y="214291"/>
          <a:ext cx="8472519" cy="6357982"/>
        </p:xfrm>
        <a:graphic>
          <a:graphicData uri="http://schemas.openxmlformats.org/drawingml/2006/table">
            <a:tbl>
              <a:tblPr/>
              <a:tblGrid>
                <a:gridCol w="2824173"/>
                <a:gridCol w="2824173"/>
                <a:gridCol w="2824173"/>
              </a:tblGrid>
              <a:tr h="6357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Быть  на  посылках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Чупрун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Белены   объелась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Царские  палаты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Чуб,   чёлка,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хохол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Быть  в  полном  подчинении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Царский  дворец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Сошла  с  ума,   обезумела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39"/>
          <p:cNvSpPr>
            <a:spLocks noChangeShapeType="1"/>
          </p:cNvSpPr>
          <p:nvPr/>
        </p:nvSpPr>
        <p:spPr bwMode="auto">
          <a:xfrm>
            <a:off x="3203575" y="981075"/>
            <a:ext cx="2736850" cy="1511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 flipV="1">
            <a:off x="3203575" y="981075"/>
            <a:ext cx="2736850" cy="1655763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>
            <a:off x="3203575" y="4292600"/>
            <a:ext cx="2736850" cy="14414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 flipV="1">
            <a:off x="3203575" y="4365625"/>
            <a:ext cx="2663825" cy="1511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ultiki.arjlover.net/ap/skazka.o.rybake.i.rybke.avi/skazka.o.rybake.i.rybke.avi.imag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50246">
            <a:off x="4929190" y="3714752"/>
            <a:ext cx="3690963" cy="27682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7158" y="285728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Найди строчки в сказке, относящиеся к иллюстрациям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foto/c/9/apps/2/510/2510266_55c538516b502da651dd7edbe67_prev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4429156" cy="4929222"/>
          </a:xfrm>
          <a:prstGeom prst="rect">
            <a:avLst/>
          </a:prstGeom>
          <a:noFill/>
        </p:spPr>
      </p:pic>
      <p:pic>
        <p:nvPicPr>
          <p:cNvPr id="19460" name="Picture 4" descr="http://im5-tub-ru.yandex.net/i?id=414777802-5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642918"/>
            <a:ext cx="357190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s9855.vkontakte.ru/u95992142/-14/x_770382a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504825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4523/120640391.0/0_538d7_650d7cff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00042"/>
            <a:ext cx="628654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ultiki.arjlover.net/ap/skazka.o.rybake.i.rybke.avi/skazka.o.rybake.i.rybke.avi.image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685804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</TotalTime>
  <Words>100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5</cp:revision>
  <dcterms:created xsi:type="dcterms:W3CDTF">2012-09-16T15:44:49Z</dcterms:created>
  <dcterms:modified xsi:type="dcterms:W3CDTF">2012-09-16T16:34:43Z</dcterms:modified>
</cp:coreProperties>
</file>