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23520" y="2492896"/>
            <a:ext cx="43204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(Мастер-класс)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4797152"/>
            <a:ext cx="3292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Воспитатель: </a:t>
            </a:r>
            <a:r>
              <a:rPr lang="ru-RU" sz="2000" dirty="0" err="1" smtClean="0"/>
              <a:t>Донгак</a:t>
            </a:r>
            <a:r>
              <a:rPr lang="ru-RU" sz="2000" dirty="0" smtClean="0"/>
              <a:t> Д. С.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836712"/>
            <a:ext cx="42839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Тема: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</a:rPr>
              <a:t> "Заяц из бумажных полос"</a:t>
            </a:r>
            <a:endParaRPr lang="ru-RU" sz="4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D:\user\Desktop\dVehKa4Yzd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40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7. Слегка прогладьте место сгиба. Придайте полосе устойчивое положение. Убедитесь, что конструкция не падает.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ped-kopilka.ru/upload/blogs/34923_2227158fd101f3aa3a096d30fcb2904d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4248472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Возьмите ножницы и сделайте небольшой надрез посередине бумажной полосы. (лапы и туловище зайца)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ed-kopilka.ru/upload/blogs/34923_055db0a24d220773979b8fe9b0ef9e3b.jpg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51866" y="1554163"/>
            <a:ext cx="33926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8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Возьмите вторую бумажную полосу и согните ее в кольцо, оставляя небольшой свободный край (голова и уши зайца)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ped-kopilka.ru/upload/blogs/34923_6e1db33af6a89bbbc696536f5cc214b2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104456" cy="511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ed-kopilka.ru/upload/blogs/34923_cc85aabe1f1410f18d2893397d151591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556792"/>
            <a:ext cx="4081214" cy="513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10. Склейте кольцо, оставив свободный край.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-kopilka.ru/upload/blogs/34923_c3d56f78dc6afedced10a9774440b680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432048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11. Простым карандашом нарисуйте на свободном краю бумаги заячьи уши.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-kopilka.ru/upload/blogs/34923_16c8e530d22b7f466c50b08fea643d87.jpg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51866" y="1554163"/>
            <a:ext cx="33926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12. Уши нужно вырезать, а голову немного сплющить.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-kopilka.ru/upload/blogs/34923_bae308fd26ee5767acc53778a0478d4a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417646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13. Приклейте голову зайца к туловищу.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ed-kopilka.ru/upload/blogs/34923_817c6582e2ff94912c994ca024d47992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4176464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14. Дождитесь, когда поделка высохнет. Возьмите фломастер и нарисуйте мордочку.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-kopilka.ru/upload/blogs/34923_89d66bc021119377d7f60e99d2c4ce59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268760"/>
            <a:ext cx="417646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15. Зайчик готов! Для того, чтобы разнообразить поделку и придать ей более законченный вид, Вы можете сделать лужайку для зайчика из цветной бумаги. Возьмите широкую полоску зеленой бумаги, поставьте на нее зайчика, а свободный край подогните.</a:t>
            </a:r>
          </a:p>
          <a:p>
            <a:pPr>
              <a:lnSpc>
                <a:spcPct val="150000"/>
              </a:lnSpc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16. Сделайте травку при помощи ножниц.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-kopilka.ru/upload/blogs/34923_6b16eef15e9ebe78a17f7ba6f354719e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410445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Научить самостоятельно изготавливать поделку из бумажных полос.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91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Образовательные : формирование навыков работы с бумагой, ножницами, клеем, карандашом и линейкой.</a:t>
            </a:r>
            <a:br>
              <a:rPr lang="ru-RU" dirty="0" smtClean="0"/>
            </a:br>
            <a:r>
              <a:rPr lang="ru-RU" dirty="0" smtClean="0"/>
              <a:t>2. Развивающие : развитие тактильного и зрительного восприятия, мелкой моторики. </a:t>
            </a:r>
            <a:br>
              <a:rPr lang="ru-RU" dirty="0" smtClean="0"/>
            </a:br>
            <a:r>
              <a:rPr lang="ru-RU" dirty="0" smtClean="0"/>
              <a:t>3. Воспитательные : воспитывать аккуратность, трудолюбие.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17. Поставьте зайчика на лужайку. Для устойчивости приклейте к ней передние лапы зайца.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-kopilka.ru/upload/blogs/34923_bfa46537aec0610deecbc8e3b33ff4a9.jpg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51866" y="1554163"/>
            <a:ext cx="33926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858" y="2276873"/>
            <a:ext cx="77262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i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Желаем Вам творческих успехов и хорошего настроения!</a:t>
            </a:r>
            <a:endParaRPr lang="ru-RU" sz="4000" b="1" i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изготовления зайца Вам потребуется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ped-kopilka.ru/upload/blogs/34923_51752b7e3db27ddeef5dfb17558c047f.jpg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96044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2132856"/>
            <a:ext cx="4703440" cy="4133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чистый альбомный лист, ножницы, клей, простой карандаш, линейка, фломастер.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Возьмите альбомный лист и аккуратно сложите его пополам.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ed-kopilka.ru/upload/blogs/34923_1607fa1b04173e945be043cdc27defca.jpg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51866" y="1554163"/>
            <a:ext cx="33926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20688"/>
            <a:ext cx="8686800" cy="6747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Разрежьте лист по линии сгиба.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ed-kopilka.ru/upload/blogs/34923_a4f468dd8427e578e7a1d04ee5378277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78768"/>
            <a:ext cx="6480720" cy="473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8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Возьмите одну из получившихся половинок и еще раз согните ее пополам. Разрежьте на две части.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ped-kopilka.ru/upload/blogs/34923_6212979261e5145eaaad7298d3a4ab90.jpg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51866" y="1554163"/>
            <a:ext cx="33926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4. Возьмите линейку и отложите от каждого края бумажной полоски 1,5 см.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-kopilka.ru/upload/blogs/34923_cdb79432ad09a71b81e98fb7f0d44915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40871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5. Согните края полоски по начерченным линиям.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-kopilka.ru/upload/blogs/34923_ebe007f2d1ec5f412019cb664c8f3710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96752"/>
            <a:ext cx="475252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6. Возьмите бумажную полосу, согните ее в дугу.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-kopilka.ru/upload/blogs/34923_135f1f98e17e5564b765837fa51d9f64.jpg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51866" y="1554163"/>
            <a:ext cx="33926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316</Words>
  <Application>Microsoft Office PowerPoint</Application>
  <PresentationFormat>Экран (4:3)</PresentationFormat>
  <Paragraphs>28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Цель: Научить самостоятельно изготавливать поделку из бумажных полос. </vt:lpstr>
      <vt:lpstr>Для изготовления зайца Вам потребуется: </vt:lpstr>
      <vt:lpstr>1. Возьмите альбомный лист и аккуратно сложите его пополам.</vt:lpstr>
      <vt:lpstr>2. Разрежьте лист по линии сгиба. </vt:lpstr>
      <vt:lpstr>3. Возьмите одну из получившихся половинок и еще раз согните ее пополам. Разрежьте на две части. </vt:lpstr>
      <vt:lpstr>4. Возьмите линейку и отложите от каждого края бумажной полоски 1,5 см.  </vt:lpstr>
      <vt:lpstr>5. Согните края полоски по начерченным линиям. </vt:lpstr>
      <vt:lpstr>6. Возьмите бумажную полосу, согните ее в дугу. </vt:lpstr>
      <vt:lpstr>7. Слегка прогладьте место сгиба. Придайте полосе устойчивое положение. Убедитесь, что конструкция не падает. </vt:lpstr>
      <vt:lpstr>8. Возьмите ножницы и сделайте небольшой надрез посередине бумажной полосы. (лапы и туловище зайца) </vt:lpstr>
      <vt:lpstr>9. Возьмите вторую бумажную полосу и согните ее в кольцо, оставляя небольшой свободный край (голова и уши зайца) </vt:lpstr>
      <vt:lpstr>10. Склейте кольцо, оставив свободный край. </vt:lpstr>
      <vt:lpstr>11. Простым карандашом нарисуйте на свободном краю бумаги заячьи уши. </vt:lpstr>
      <vt:lpstr>12. Уши нужно вырезать, а голову немного сплющить. </vt:lpstr>
      <vt:lpstr>13. Приклейте голову зайца к туловищу. </vt:lpstr>
      <vt:lpstr>14. Дождитесь, когда поделка высохнет. Возьмите фломастер и нарисуйте мордочку. </vt:lpstr>
      <vt:lpstr>Слайд 18</vt:lpstr>
      <vt:lpstr>16. Сделайте травку при помощи ножниц. </vt:lpstr>
      <vt:lpstr>17. Поставьте зайчика на лужайку. Для устойчивости приклейте к ней передние лапы зайца.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2016-02-10T16:56:19Z</dcterms:created>
  <dcterms:modified xsi:type="dcterms:W3CDTF">2016-02-11T06:53:59Z</dcterms:modified>
</cp:coreProperties>
</file>