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65" r:id="rId4"/>
    <p:sldId id="261" r:id="rId5"/>
    <p:sldId id="262" r:id="rId6"/>
    <p:sldId id="263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4F3A8-C1FE-490E-B46A-1D2D77CDDBF5}" type="datetimeFigureOut">
              <a:rPr lang="ru-RU" smtClean="0"/>
              <a:t>13.11.2013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C43DD-A66E-483C-8C65-7E9F2D702A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19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CA108F-CF62-4892-884D-FB293E294AEB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B097D80-BECD-4FE4-8759-5C5A7A414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552728" cy="46085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Урок обучения грамоте и письму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в 1 классе на тему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«Знакомство с буквой Ш (ш).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Письмо заглавной и строчной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буквы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Ш (ш)»</a:t>
            </a:r>
          </a:p>
          <a:p>
            <a:endParaRPr lang="ru-RU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				 	</a:t>
            </a:r>
            <a:r>
              <a:rPr lang="ru-RU" sz="1900" b="1" dirty="0" smtClean="0">
                <a:solidFill>
                  <a:schemeClr val="tx1"/>
                </a:solidFill>
                <a:latin typeface="Cambria" pitchFamily="18" charset="0"/>
              </a:rPr>
              <a:t>Учитель 											начальных 					классов</a:t>
            </a:r>
          </a:p>
          <a:p>
            <a:r>
              <a:rPr lang="ru-RU" sz="1900" b="1" dirty="0" smtClean="0">
                <a:solidFill>
                  <a:schemeClr val="tx1"/>
                </a:solidFill>
                <a:latin typeface="Cambria" pitchFamily="18" charset="0"/>
              </a:rPr>
              <a:t>					Романова. Е.И.</a:t>
            </a:r>
            <a:endParaRPr lang="ru-RU" sz="19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sz="1900" b="1" dirty="0">
              <a:solidFill>
                <a:schemeClr val="tx1"/>
              </a:solidFill>
              <a:latin typeface="Cambria" pitchFamily="18" charset="0"/>
            </a:endParaRPr>
          </a:p>
          <a:p>
            <a:endParaRPr lang="ru-RU" sz="19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sz="1900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ru-RU" sz="1900" b="1" smtClean="0">
                <a:solidFill>
                  <a:schemeClr val="tx1"/>
                </a:solidFill>
                <a:latin typeface="Cambria" pitchFamily="18" charset="0"/>
              </a:rPr>
              <a:t>Декабрь </a:t>
            </a:r>
            <a:r>
              <a:rPr lang="ru-RU" sz="1900" b="1" smtClean="0">
                <a:solidFill>
                  <a:schemeClr val="tx1"/>
                </a:solidFill>
                <a:latin typeface="Cambria" pitchFamily="18" charset="0"/>
              </a:rPr>
              <a:t>2013г</a:t>
            </a:r>
            <a:r>
              <a:rPr lang="ru-RU" sz="1900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sz="19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5758408" cy="79208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МОУ «СОШ № 59 С УИП»</a:t>
            </a:r>
            <a:endParaRPr lang="ru-RU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6864" cy="288032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Угадайте  знаменитую героиню , которая любила гулять в головном уборе на букву Ш со своей знаменитой</a:t>
            </a:r>
            <a:b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крысой- Лариской?</a:t>
            </a:r>
            <a:endParaRPr lang="ru-RU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img-fotki.yandex.ru/get/6407/41649292.a5/0_623e6_9c3646c_-1-XXX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88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4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rog 3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77072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Mous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42484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ear with Honey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6672"/>
            <a:ext cx="3240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G:\картинки\Анимашки\солнышко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196752"/>
            <a:ext cx="714375" cy="714375"/>
          </a:xfrm>
          <a:prstGeom prst="rect">
            <a:avLst/>
          </a:prstGeom>
          <a:noFill/>
        </p:spPr>
      </p:pic>
      <p:pic>
        <p:nvPicPr>
          <p:cNvPr id="4100" name="Picture 4" descr="G:\картинки\Анимашки\солнышко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-675456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435280" cy="504056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Ж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/>
              <a:t> пиши с буквой 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>
                <a:solidFill>
                  <a:srgbClr val="FF0000"/>
                </a:solidFill>
              </a:rPr>
              <a:t>ЗАПОМНИ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Ш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/>
              <a:t> пиши с буквой 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картинки блестяшки\opr00YE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29100" cy="2533650"/>
          </a:xfrm>
          <a:prstGeom prst="rect">
            <a:avLst/>
          </a:prstGeom>
          <a:noFill/>
        </p:spPr>
      </p:pic>
      <p:pic>
        <p:nvPicPr>
          <p:cNvPr id="1027" name="Picture 3" descr="G:\картинки блестяшки\opr00YE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5544616" cy="4032448"/>
          </a:xfrm>
          <a:prstGeom prst="rect">
            <a:avLst/>
          </a:prstGeom>
          <a:noFill/>
        </p:spPr>
      </p:pic>
      <p:pic>
        <p:nvPicPr>
          <p:cNvPr id="1028" name="Picture 4" descr="G:\картинки\транспорт\vaz2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31236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2-tub-ru.yandex.net/i?id=57339114-30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78497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22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Отгадаем кроссворд</a:t>
            </a:r>
            <a:endParaRPr lang="ru-RU" b="1" dirty="0"/>
          </a:p>
        </p:txBody>
      </p:sp>
      <p:pic>
        <p:nvPicPr>
          <p:cNvPr id="3" name="Рисунок 2" descr="http://im2-tub-ru.yandex.net/i?id=504456521-70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2848" cy="496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1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2636912"/>
            <a:ext cx="7344816" cy="3312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Спасибо за урок!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f.ossbe.com/direct/upload/my_media_images/0/8/e/4/4/9/f/f/217281_506ed392_800_600_inn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208912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303</TotalTime>
  <Words>48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МОУ «СОШ № 59 С УИП»</vt:lpstr>
      <vt:lpstr>  Угадайте  знаменитую героиню , которая любила гулять в головном уборе на букву Ш со своей знаменитой  крысой- Лариской?</vt:lpstr>
      <vt:lpstr>Презентация PowerPoint</vt:lpstr>
      <vt:lpstr>Презентация PowerPoint</vt:lpstr>
      <vt:lpstr>ЖИ пиши с буквой И  ЗАПОМНИ  ШИ пиши с буквой И  </vt:lpstr>
      <vt:lpstr>Презентация PowerPoint</vt:lpstr>
      <vt:lpstr>Презентация PowerPoint</vt:lpstr>
      <vt:lpstr>Отгадаем кроссворд</vt:lpstr>
      <vt:lpstr>Спасибо за урок!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</cp:lastModifiedBy>
  <cp:revision>34</cp:revision>
  <dcterms:created xsi:type="dcterms:W3CDTF">2010-12-05T10:36:22Z</dcterms:created>
  <dcterms:modified xsi:type="dcterms:W3CDTF">2013-11-13T13:26:43Z</dcterms:modified>
</cp:coreProperties>
</file>