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0" r:id="rId3"/>
    <p:sldId id="259" r:id="rId4"/>
    <p:sldId id="263" r:id="rId5"/>
    <p:sldId id="257" r:id="rId6"/>
    <p:sldId id="264" r:id="rId7"/>
    <p:sldId id="261" r:id="rId8"/>
    <p:sldId id="262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Нарушение права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Действие или бездействие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Запрет на данное деяние государством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Совершено по воле правонарушителя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E7E21287-78E1-48CD-8358-05930636FEDF}">
      <dgm:prSet/>
      <dgm:spPr/>
      <dgm:t>
        <a:bodyPr/>
        <a:lstStyle/>
        <a:p>
          <a:pPr rtl="0"/>
          <a:r>
            <a:rPr lang="ru-RU" dirty="0" smtClean="0"/>
            <a:t>Приносит вред государству, человеку, обществу</a:t>
          </a:r>
          <a:endParaRPr lang="ru-RU" dirty="0"/>
        </a:p>
      </dgm:t>
    </dgm:pt>
    <dgm:pt modelId="{5A04347B-137F-47C5-9E9E-76DEF21F1EFD}" type="parTrans" cxnId="{AFCD9CB4-99C6-437D-834E-687BA1296E32}">
      <dgm:prSet/>
      <dgm:spPr/>
      <dgm:t>
        <a:bodyPr/>
        <a:lstStyle/>
        <a:p>
          <a:endParaRPr lang="ru-RU"/>
        </a:p>
      </dgm:t>
    </dgm:pt>
    <dgm:pt modelId="{763A6507-4E21-4AC8-B932-8323E840978F}" type="sibTrans" cxnId="{AFCD9CB4-99C6-437D-834E-687BA1296E32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B907-FD7C-4696-9511-57586DC63981}" type="pres">
      <dgm:prSet presAssocID="{E7E21287-78E1-48CD-8358-05930636FEDF}" presName="boxAndChildren" presStyleCnt="0"/>
      <dgm:spPr/>
    </dgm:pt>
    <dgm:pt modelId="{3710BC2D-884C-48FC-A70C-198BEF2275E9}" type="pres">
      <dgm:prSet presAssocID="{E7E21287-78E1-48CD-8358-05930636FEDF}" presName="parentTextBox" presStyleLbl="node1" presStyleIdx="0" presStyleCnt="5"/>
      <dgm:spPr/>
      <dgm:t>
        <a:bodyPr/>
        <a:lstStyle/>
        <a:p>
          <a:endParaRPr lang="ru-RU"/>
        </a:p>
      </dgm:t>
    </dgm:pt>
    <dgm:pt modelId="{36AC062B-2B3D-4A53-A17D-507F6655BE1A}" type="pres">
      <dgm:prSet presAssocID="{13688B6C-E33C-43E7-BEFA-EB9C5265A9C6}" presName="sp" presStyleCnt="0"/>
      <dgm:spPr/>
    </dgm:pt>
    <dgm:pt modelId="{2E8CBD3B-B579-4E08-83E3-80C5EEA32C37}" type="pres">
      <dgm:prSet presAssocID="{427DEA55-B923-4B6B-BA38-0C844A86A209}" presName="arrowAndChildren" presStyleCnt="0"/>
      <dgm:spPr/>
    </dgm:pt>
    <dgm:pt modelId="{51BA462D-E9AF-416F-B2B9-B4FAC283E136}" type="pres">
      <dgm:prSet presAssocID="{427DEA55-B923-4B6B-BA38-0C844A86A209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8B9CA368-03DB-4A66-97D6-F9FF727B5947}" type="presOf" srcId="{E7E21287-78E1-48CD-8358-05930636FEDF}" destId="{3710BC2D-884C-48FC-A70C-198BEF2275E9}" srcOrd="0" destOrd="0" presId="urn:microsoft.com/office/officeart/2005/8/layout/process4"/>
    <dgm:cxn modelId="{BD88C1B3-DEB0-4F90-801E-B03A601999B0}" type="presOf" srcId="{78DE3A7D-A7F0-4DC5-9F75-FA80DF6ACA13}" destId="{E6575BBC-39DE-4049-AEEA-232A95343B74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F2F7840D-2302-4C55-A29D-34978C1363CF}" type="presOf" srcId="{20A43F14-D1E3-4CDD-BC80-5890DAE192F1}" destId="{04F69549-A733-48B0-8D5A-D5F4BC9F155F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A6AB7863-349C-4A2B-9455-D84C87E347D4}" type="presOf" srcId="{427DEA55-B923-4B6B-BA38-0C844A86A209}" destId="{51BA462D-E9AF-416F-B2B9-B4FAC283E136}" srcOrd="0" destOrd="0" presId="urn:microsoft.com/office/officeart/2005/8/layout/process4"/>
    <dgm:cxn modelId="{AFCD9CB4-99C6-437D-834E-687BA1296E32}" srcId="{ABF3675A-DD95-4074-820B-98AAAB62E220}" destId="{E7E21287-78E1-48CD-8358-05930636FEDF}" srcOrd="4" destOrd="0" parTransId="{5A04347B-137F-47C5-9E9E-76DEF21F1EFD}" sibTransId="{763A6507-4E21-4AC8-B932-8323E840978F}"/>
    <dgm:cxn modelId="{E2765603-F2F4-4CEE-97F7-ABE3091A99BF}" type="presOf" srcId="{7B74CFBD-2C5E-49DA-B0FC-D9DDAB3CBF23}" destId="{04A8BF47-F966-4734-A526-31E1345BB0D9}" srcOrd="0" destOrd="0" presId="urn:microsoft.com/office/officeart/2005/8/layout/process4"/>
    <dgm:cxn modelId="{29CBD9CF-2CD4-4499-A77D-F2B91BD87F93}" type="presOf" srcId="{ABF3675A-DD95-4074-820B-98AAAB62E220}" destId="{C8ACF981-F50E-4A65-9D09-EC77109E85E2}" srcOrd="0" destOrd="0" presId="urn:microsoft.com/office/officeart/2005/8/layout/process4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BDF2BCA5-5CB9-46EC-A1F8-1A5F5F13D2A3}" type="presParOf" srcId="{C8ACF981-F50E-4A65-9D09-EC77109E85E2}" destId="{2AD4B907-FD7C-4696-9511-57586DC63981}" srcOrd="0" destOrd="0" presId="urn:microsoft.com/office/officeart/2005/8/layout/process4"/>
    <dgm:cxn modelId="{8E0999D1-5D26-490B-A03B-163531205ABE}" type="presParOf" srcId="{2AD4B907-FD7C-4696-9511-57586DC63981}" destId="{3710BC2D-884C-48FC-A70C-198BEF2275E9}" srcOrd="0" destOrd="0" presId="urn:microsoft.com/office/officeart/2005/8/layout/process4"/>
    <dgm:cxn modelId="{7BF00D64-8A83-4624-BC09-D287743070BD}" type="presParOf" srcId="{C8ACF981-F50E-4A65-9D09-EC77109E85E2}" destId="{36AC062B-2B3D-4A53-A17D-507F6655BE1A}" srcOrd="1" destOrd="0" presId="urn:microsoft.com/office/officeart/2005/8/layout/process4"/>
    <dgm:cxn modelId="{925C3551-5826-4704-B349-8D84220B3C72}" type="presParOf" srcId="{C8ACF981-F50E-4A65-9D09-EC77109E85E2}" destId="{2E8CBD3B-B579-4E08-83E3-80C5EEA32C37}" srcOrd="2" destOrd="0" presId="urn:microsoft.com/office/officeart/2005/8/layout/process4"/>
    <dgm:cxn modelId="{6AA3FC57-0FF9-43FF-8D98-3F81DC35F973}" type="presParOf" srcId="{2E8CBD3B-B579-4E08-83E3-80C5EEA32C37}" destId="{51BA462D-E9AF-416F-B2B9-B4FAC283E136}" srcOrd="0" destOrd="0" presId="urn:microsoft.com/office/officeart/2005/8/layout/process4"/>
    <dgm:cxn modelId="{7712D7BA-0917-4106-9F43-DAE711404DF3}" type="presParOf" srcId="{C8ACF981-F50E-4A65-9D09-EC77109E85E2}" destId="{902AA07B-5F2F-41DB-A89F-1D83C5015E4B}" srcOrd="3" destOrd="0" presId="urn:microsoft.com/office/officeart/2005/8/layout/process4"/>
    <dgm:cxn modelId="{2BEF5B4D-1F2B-46AE-8FE9-E43A0E0D8D7D}" type="presParOf" srcId="{C8ACF981-F50E-4A65-9D09-EC77109E85E2}" destId="{A4DCA618-3C6E-40FD-89DB-68153E964663}" srcOrd="4" destOrd="0" presId="urn:microsoft.com/office/officeart/2005/8/layout/process4"/>
    <dgm:cxn modelId="{C30E1732-8AB2-422C-A4A2-96AFC2CFAE93}" type="presParOf" srcId="{A4DCA618-3C6E-40FD-89DB-68153E964663}" destId="{04F69549-A733-48B0-8D5A-D5F4BC9F155F}" srcOrd="0" destOrd="0" presId="urn:microsoft.com/office/officeart/2005/8/layout/process4"/>
    <dgm:cxn modelId="{16CE11B3-8D30-424D-8E07-CB6992BB4269}" type="presParOf" srcId="{C8ACF981-F50E-4A65-9D09-EC77109E85E2}" destId="{FB0E4EAB-F72F-4352-9DF3-79CF03F8FC7E}" srcOrd="5" destOrd="0" presId="urn:microsoft.com/office/officeart/2005/8/layout/process4"/>
    <dgm:cxn modelId="{10BFC481-5F24-47CF-8B6B-3871B2EEECD4}" type="presParOf" srcId="{C8ACF981-F50E-4A65-9D09-EC77109E85E2}" destId="{2D7FF8C3-B04D-4325-AE6C-7FA12548A467}" srcOrd="6" destOrd="0" presId="urn:microsoft.com/office/officeart/2005/8/layout/process4"/>
    <dgm:cxn modelId="{5EE83C7A-7B8B-429A-A411-21A4E2117F3C}" type="presParOf" srcId="{2D7FF8C3-B04D-4325-AE6C-7FA12548A467}" destId="{E6575BBC-39DE-4049-AEEA-232A95343B74}" srcOrd="0" destOrd="0" presId="urn:microsoft.com/office/officeart/2005/8/layout/process4"/>
    <dgm:cxn modelId="{0947BCAE-55FE-4397-8AB2-23D4D6F65D96}" type="presParOf" srcId="{C8ACF981-F50E-4A65-9D09-EC77109E85E2}" destId="{BEDD15C3-4221-41CA-9073-F4E04BF591E8}" srcOrd="7" destOrd="0" presId="urn:microsoft.com/office/officeart/2005/8/layout/process4"/>
    <dgm:cxn modelId="{AB949C49-42EE-4A43-95E6-4ECA49CF82FB}" type="presParOf" srcId="{C8ACF981-F50E-4A65-9D09-EC77109E85E2}" destId="{6A7DB8A9-F8F9-4527-B03F-CCAE789163C6}" srcOrd="8" destOrd="0" presId="urn:microsoft.com/office/officeart/2005/8/layout/process4"/>
    <dgm:cxn modelId="{78D3A87F-D214-4760-B07B-CF73A05E5C40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/>
      <dgm:spPr/>
      <dgm:t>
        <a:bodyPr/>
        <a:lstStyle/>
        <a:p>
          <a:pPr rtl="0"/>
          <a:r>
            <a:rPr lang="ru-RU" dirty="0" smtClean="0"/>
            <a:t>ПРЕСТУПЛЕНИЯ</a:t>
          </a:r>
          <a:endParaRPr lang="ru-RU" dirty="0"/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ПРОСТУПКИ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/>
      <dgm:spPr/>
      <dgm:t>
        <a:bodyPr/>
        <a:lstStyle/>
        <a:p>
          <a:pPr rtl="0"/>
          <a:r>
            <a:rPr lang="ru-RU" dirty="0" smtClean="0"/>
            <a:t>это неопасное правонарушение</a:t>
          </a:r>
          <a:endParaRPr lang="ru-RU" dirty="0"/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DF1ED-AC2F-4420-8E46-3C2BA61029C6}" type="presOf" srcId="{30C4AD70-D6A8-49AD-BDFC-CBEEE61837F5}" destId="{E7EFC87E-BFE2-40D2-9B4B-EA415F7C7F2D}" srcOrd="0" destOrd="0" presId="urn:microsoft.com/office/officeart/2005/8/layout/vList2"/>
    <dgm:cxn modelId="{3AD66298-FF4F-4CD1-A1D9-8FAD79183AFD}" type="presOf" srcId="{8CC81C2D-A10D-49B7-ADDA-1E75318CFEE9}" destId="{5C304DB7-C612-4D9D-82DC-D14396064744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F72BBE70-71DA-4002-8CC8-C007B7F5BA75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0C0C0-54F8-4EC9-8EA6-238542398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3F5B2-AD13-41F1-ACAC-AAA6BCC71BA8}">
      <dgm:prSet/>
      <dgm:spPr/>
      <dgm:t>
        <a:bodyPr/>
        <a:lstStyle/>
        <a:p>
          <a:pPr rtl="0"/>
          <a:r>
            <a:rPr lang="ru-RU" dirty="0" smtClean="0"/>
            <a:t>АДМИНИСТРАТИВНЫЕ</a:t>
          </a:r>
          <a:endParaRPr lang="ru-RU" dirty="0"/>
        </a:p>
      </dgm:t>
    </dgm:pt>
    <dgm:pt modelId="{A574B2D5-5288-4135-B820-90BD0A462A7E}" type="parTrans" cxnId="{6407B520-B5B4-4A1B-906E-C904118084B8}">
      <dgm:prSet/>
      <dgm:spPr/>
      <dgm:t>
        <a:bodyPr/>
        <a:lstStyle/>
        <a:p>
          <a:endParaRPr lang="ru-RU"/>
        </a:p>
      </dgm:t>
    </dgm:pt>
    <dgm:pt modelId="{691A0595-E6B2-4CD9-81A5-281DB7258C39}" type="sibTrans" cxnId="{6407B520-B5B4-4A1B-906E-C904118084B8}">
      <dgm:prSet/>
      <dgm:spPr/>
      <dgm:t>
        <a:bodyPr/>
        <a:lstStyle/>
        <a:p>
          <a:endParaRPr lang="ru-RU"/>
        </a:p>
      </dgm:t>
    </dgm:pt>
    <dgm:pt modelId="{3EF90494-079C-472D-BE57-06F4147D98FE}">
      <dgm:prSet/>
      <dgm:spPr/>
      <dgm:t>
        <a:bodyPr/>
        <a:lstStyle/>
        <a:p>
          <a:pPr algn="ctr" rtl="0"/>
          <a:r>
            <a:rPr lang="ru-RU" dirty="0" smtClean="0"/>
            <a:t>ГРАЖДАНСКИЕ</a:t>
          </a:r>
          <a:endParaRPr lang="ru-RU" dirty="0"/>
        </a:p>
      </dgm:t>
    </dgm:pt>
    <dgm:pt modelId="{60247BF0-F25F-4298-88EB-177F064362F7}" type="parTrans" cxnId="{7B21E538-2925-4BF3-BAE0-926CE6C81251}">
      <dgm:prSet/>
      <dgm:spPr/>
      <dgm:t>
        <a:bodyPr/>
        <a:lstStyle/>
        <a:p>
          <a:endParaRPr lang="ru-RU"/>
        </a:p>
      </dgm:t>
    </dgm:pt>
    <dgm:pt modelId="{DFF4A42B-A650-481A-9C1C-7CA408E22030}" type="sibTrans" cxnId="{7B21E538-2925-4BF3-BAE0-926CE6C81251}">
      <dgm:prSet/>
      <dgm:spPr/>
      <dgm:t>
        <a:bodyPr/>
        <a:lstStyle/>
        <a:p>
          <a:endParaRPr lang="ru-RU"/>
        </a:p>
      </dgm:t>
    </dgm:pt>
    <dgm:pt modelId="{3B6CD83D-0F8A-47F3-B286-7EA642F44C8E}">
      <dgm:prSet/>
      <dgm:spPr/>
      <dgm:t>
        <a:bodyPr/>
        <a:lstStyle/>
        <a:p>
          <a:pPr algn="ctr" rtl="0"/>
          <a:r>
            <a:rPr lang="ru-RU" dirty="0" smtClean="0"/>
            <a:t>ДИСЦИПЛИНАРНЫЕ</a:t>
          </a:r>
          <a:endParaRPr lang="ru-RU" dirty="0"/>
        </a:p>
      </dgm:t>
    </dgm:pt>
    <dgm:pt modelId="{523B5E21-A6CF-40BC-A42A-D738C3B8DB48}" type="parTrans" cxnId="{31D1005F-B3B5-4701-B748-D5874B1D18C5}">
      <dgm:prSet/>
      <dgm:spPr/>
      <dgm:t>
        <a:bodyPr/>
        <a:lstStyle/>
        <a:p>
          <a:endParaRPr lang="ru-RU"/>
        </a:p>
      </dgm:t>
    </dgm:pt>
    <dgm:pt modelId="{E778940C-CD4C-404A-9317-704393DF9B0B}" type="sibTrans" cxnId="{31D1005F-B3B5-4701-B748-D5874B1D18C5}">
      <dgm:prSet/>
      <dgm:spPr/>
      <dgm:t>
        <a:bodyPr/>
        <a:lstStyle/>
        <a:p>
          <a:endParaRPr lang="ru-RU"/>
        </a:p>
      </dgm:t>
    </dgm:pt>
    <dgm:pt modelId="{D5E8C8B0-5C46-411F-BD21-91952019F649}">
      <dgm:prSet/>
      <dgm:spPr/>
      <dgm:t>
        <a:bodyPr/>
        <a:lstStyle/>
        <a:p>
          <a:r>
            <a:rPr lang="ru-RU" dirty="0" smtClean="0"/>
            <a:t>Проезд  без билета в  автобусе</a:t>
          </a:r>
          <a:endParaRPr lang="ru-RU" dirty="0"/>
        </a:p>
      </dgm:t>
    </dgm:pt>
    <dgm:pt modelId="{5C79E7A0-DBB6-452D-B68C-30C39B4F621C}" type="parTrans" cxnId="{3AAEEE1A-3654-4AB1-8354-3E0910693FE8}">
      <dgm:prSet/>
      <dgm:spPr/>
      <dgm:t>
        <a:bodyPr/>
        <a:lstStyle/>
        <a:p>
          <a:endParaRPr lang="ru-RU"/>
        </a:p>
      </dgm:t>
    </dgm:pt>
    <dgm:pt modelId="{BD391292-0C18-4DF4-9E44-C89E8681B77F}" type="sibTrans" cxnId="{3AAEEE1A-3654-4AB1-8354-3E0910693FE8}">
      <dgm:prSet/>
      <dgm:spPr/>
      <dgm:t>
        <a:bodyPr/>
        <a:lstStyle/>
        <a:p>
          <a:endParaRPr lang="ru-RU"/>
        </a:p>
      </dgm:t>
    </dgm:pt>
    <dgm:pt modelId="{4D01DFDA-7F52-4338-A580-4E511FB69D6E}">
      <dgm:prSet/>
      <dgm:spPr/>
      <dgm:t>
        <a:bodyPr/>
        <a:lstStyle/>
        <a:p>
          <a:endParaRPr lang="ru-RU" dirty="0"/>
        </a:p>
      </dgm:t>
    </dgm:pt>
    <dgm:pt modelId="{3631C8D3-9825-497E-999F-230F1198B38A}" type="parTrans" cxnId="{3D763926-84EF-4093-B5AB-4837C9DF4E20}">
      <dgm:prSet/>
      <dgm:spPr/>
      <dgm:t>
        <a:bodyPr/>
        <a:lstStyle/>
        <a:p>
          <a:endParaRPr lang="ru-RU"/>
        </a:p>
      </dgm:t>
    </dgm:pt>
    <dgm:pt modelId="{5F0F5FB5-1464-4D2A-AD46-9B8C1F9B7183}" type="sibTrans" cxnId="{3D763926-84EF-4093-B5AB-4837C9DF4E20}">
      <dgm:prSet/>
      <dgm:spPr/>
      <dgm:t>
        <a:bodyPr/>
        <a:lstStyle/>
        <a:p>
          <a:endParaRPr lang="ru-RU"/>
        </a:p>
      </dgm:t>
    </dgm:pt>
    <dgm:pt modelId="{13149DD8-6FC3-42C8-BF5E-9589331A17BD}">
      <dgm:prSet/>
      <dgm:spPr/>
      <dgm:t>
        <a:bodyPr/>
        <a:lstStyle/>
        <a:p>
          <a:r>
            <a:rPr lang="ru-RU" dirty="0" smtClean="0"/>
            <a:t>Невозвращение долга</a:t>
          </a:r>
          <a:endParaRPr lang="ru-RU" dirty="0"/>
        </a:p>
      </dgm:t>
    </dgm:pt>
    <dgm:pt modelId="{A66B3108-0455-438D-9DC1-D0A7DD4AF553}" type="parTrans" cxnId="{37718F62-514D-4EAF-862C-8C79ECD02549}">
      <dgm:prSet/>
      <dgm:spPr/>
      <dgm:t>
        <a:bodyPr/>
        <a:lstStyle/>
        <a:p>
          <a:endParaRPr lang="ru-RU"/>
        </a:p>
      </dgm:t>
    </dgm:pt>
    <dgm:pt modelId="{69812A83-1558-481E-BF37-F5AA61D5DBA2}" type="sibTrans" cxnId="{37718F62-514D-4EAF-862C-8C79ECD02549}">
      <dgm:prSet/>
      <dgm:spPr/>
      <dgm:t>
        <a:bodyPr/>
        <a:lstStyle/>
        <a:p>
          <a:endParaRPr lang="ru-RU"/>
        </a:p>
      </dgm:t>
    </dgm:pt>
    <dgm:pt modelId="{94DF1417-D71E-452F-8897-AFAF534A555A}">
      <dgm:prSet/>
      <dgm:spPr/>
      <dgm:t>
        <a:bodyPr/>
        <a:lstStyle/>
        <a:p>
          <a:endParaRPr lang="ru-RU" dirty="0"/>
        </a:p>
      </dgm:t>
    </dgm:pt>
    <dgm:pt modelId="{AC501489-695C-4501-BE7F-ECD0146F5703}" type="parTrans" cxnId="{93AD35ED-8182-4C0B-B1E5-C662FA0E8682}">
      <dgm:prSet/>
      <dgm:spPr/>
      <dgm:t>
        <a:bodyPr/>
        <a:lstStyle/>
        <a:p>
          <a:endParaRPr lang="ru-RU"/>
        </a:p>
      </dgm:t>
    </dgm:pt>
    <dgm:pt modelId="{DFA83C67-3200-48A0-A680-3A75C1FA6161}" type="sibTrans" cxnId="{93AD35ED-8182-4C0B-B1E5-C662FA0E8682}">
      <dgm:prSet/>
      <dgm:spPr/>
      <dgm:t>
        <a:bodyPr/>
        <a:lstStyle/>
        <a:p>
          <a:endParaRPr lang="ru-RU"/>
        </a:p>
      </dgm:t>
    </dgm:pt>
    <dgm:pt modelId="{3256CAA9-CE50-47F7-B361-0587E4001CD1}">
      <dgm:prSet/>
      <dgm:spPr/>
      <dgm:t>
        <a:bodyPr/>
        <a:lstStyle/>
        <a:p>
          <a:r>
            <a:rPr lang="ru-RU" dirty="0" smtClean="0"/>
            <a:t>Опоздание на урок</a:t>
          </a:r>
          <a:endParaRPr lang="ru-RU" dirty="0"/>
        </a:p>
      </dgm:t>
    </dgm:pt>
    <dgm:pt modelId="{82F081F7-D9B3-4931-8566-E3E094934BCD}" type="parTrans" cxnId="{5F9BBC81-90A7-47DB-9E9A-20C958195B8C}">
      <dgm:prSet/>
      <dgm:spPr/>
      <dgm:t>
        <a:bodyPr/>
        <a:lstStyle/>
        <a:p>
          <a:endParaRPr lang="ru-RU"/>
        </a:p>
      </dgm:t>
    </dgm:pt>
    <dgm:pt modelId="{DBBFC942-7677-4AFD-BC88-8C87DACF3BF4}" type="sibTrans" cxnId="{5F9BBC81-90A7-47DB-9E9A-20C958195B8C}">
      <dgm:prSet/>
      <dgm:spPr/>
      <dgm:t>
        <a:bodyPr/>
        <a:lstStyle/>
        <a:p>
          <a:endParaRPr lang="ru-RU"/>
        </a:p>
      </dgm:t>
    </dgm:pt>
    <dgm:pt modelId="{7A9110C6-C100-4B81-86B7-D343DF2FD405}">
      <dgm:prSet/>
      <dgm:spPr/>
      <dgm:t>
        <a:bodyPr/>
        <a:lstStyle/>
        <a:p>
          <a:r>
            <a:rPr lang="ru-RU" dirty="0" smtClean="0"/>
            <a:t>Пропуск занятий в школе без уважительной причины</a:t>
          </a:r>
          <a:endParaRPr lang="ru-RU" dirty="0"/>
        </a:p>
      </dgm:t>
    </dgm:pt>
    <dgm:pt modelId="{1257E233-CD06-4B64-A8CA-F499A99BC800}" type="parTrans" cxnId="{254F00E7-B0CD-4824-9F03-FB6CE6D93E50}">
      <dgm:prSet/>
      <dgm:spPr/>
      <dgm:t>
        <a:bodyPr/>
        <a:lstStyle/>
        <a:p>
          <a:endParaRPr lang="ru-RU"/>
        </a:p>
      </dgm:t>
    </dgm:pt>
    <dgm:pt modelId="{6A47A9BF-0243-483A-A628-FCB83CA07935}" type="sibTrans" cxnId="{254F00E7-B0CD-4824-9F03-FB6CE6D93E50}">
      <dgm:prSet/>
      <dgm:spPr/>
      <dgm:t>
        <a:bodyPr/>
        <a:lstStyle/>
        <a:p>
          <a:endParaRPr lang="ru-RU"/>
        </a:p>
      </dgm:t>
    </dgm:pt>
    <dgm:pt modelId="{88227940-F480-43B7-8E19-32EB89EC6EF8}">
      <dgm:prSet/>
      <dgm:spPr/>
      <dgm:t>
        <a:bodyPr/>
        <a:lstStyle/>
        <a:p>
          <a:r>
            <a:rPr lang="ru-RU" dirty="0" smtClean="0"/>
            <a:t>Мелкое хулиганство</a:t>
          </a:r>
          <a:endParaRPr lang="ru-RU" dirty="0"/>
        </a:p>
      </dgm:t>
    </dgm:pt>
    <dgm:pt modelId="{BFB51DF3-B0A9-40DF-B23B-F3E64C7B6701}" type="parTrans" cxnId="{5B953535-0B76-4A12-B4BB-323ED8983DDA}">
      <dgm:prSet/>
      <dgm:spPr/>
      <dgm:t>
        <a:bodyPr/>
        <a:lstStyle/>
        <a:p>
          <a:endParaRPr lang="ru-RU"/>
        </a:p>
      </dgm:t>
    </dgm:pt>
    <dgm:pt modelId="{E22FC776-9066-404D-BD7B-C994C011A2B2}" type="sibTrans" cxnId="{5B953535-0B76-4A12-B4BB-323ED8983DDA}">
      <dgm:prSet/>
      <dgm:spPr/>
      <dgm:t>
        <a:bodyPr/>
        <a:lstStyle/>
        <a:p>
          <a:endParaRPr lang="ru-RU"/>
        </a:p>
      </dgm:t>
    </dgm:pt>
    <dgm:pt modelId="{B6161CB7-FD28-4194-BD58-BF9CDC7DDACF}">
      <dgm:prSet/>
      <dgm:spPr/>
      <dgm:t>
        <a:bodyPr/>
        <a:lstStyle/>
        <a:p>
          <a:r>
            <a:rPr lang="ru-RU" dirty="0" smtClean="0"/>
            <a:t>Употребление спиртных напитков в общественных местах</a:t>
          </a:r>
          <a:endParaRPr lang="ru-RU" dirty="0"/>
        </a:p>
      </dgm:t>
    </dgm:pt>
    <dgm:pt modelId="{15B2192F-8E2F-4F53-B4DF-3E9F78C4C763}" type="parTrans" cxnId="{236D581D-615A-45E2-91A8-076402EF1251}">
      <dgm:prSet/>
      <dgm:spPr/>
      <dgm:t>
        <a:bodyPr/>
        <a:lstStyle/>
        <a:p>
          <a:endParaRPr lang="ru-RU"/>
        </a:p>
      </dgm:t>
    </dgm:pt>
    <dgm:pt modelId="{809EEF1C-20BA-43E3-841B-8E2279DFF46F}" type="sibTrans" cxnId="{236D581D-615A-45E2-91A8-076402EF1251}">
      <dgm:prSet/>
      <dgm:spPr/>
      <dgm:t>
        <a:bodyPr/>
        <a:lstStyle/>
        <a:p>
          <a:endParaRPr lang="ru-RU"/>
        </a:p>
      </dgm:t>
    </dgm:pt>
    <dgm:pt modelId="{2737CFC3-5B69-45C4-9D41-186C0FC6F997}">
      <dgm:prSet/>
      <dgm:spPr/>
      <dgm:t>
        <a:bodyPr/>
        <a:lstStyle/>
        <a:p>
          <a:r>
            <a:rPr lang="ru-RU" dirty="0" smtClean="0"/>
            <a:t>Появление в состоянии алкогольного опьянения</a:t>
          </a:r>
          <a:endParaRPr lang="ru-RU" dirty="0"/>
        </a:p>
      </dgm:t>
    </dgm:pt>
    <dgm:pt modelId="{E8D2B045-A30A-4F04-9642-B8929DC12608}" type="parTrans" cxnId="{ECE66A5B-E3EF-4B14-94D3-1E6DBD5865AE}">
      <dgm:prSet/>
      <dgm:spPr/>
      <dgm:t>
        <a:bodyPr/>
        <a:lstStyle/>
        <a:p>
          <a:endParaRPr lang="ru-RU"/>
        </a:p>
      </dgm:t>
    </dgm:pt>
    <dgm:pt modelId="{0713B881-A5B6-474A-A73A-6D65FEBA92CE}" type="sibTrans" cxnId="{ECE66A5B-E3EF-4B14-94D3-1E6DBD5865AE}">
      <dgm:prSet/>
      <dgm:spPr/>
      <dgm:t>
        <a:bodyPr/>
        <a:lstStyle/>
        <a:p>
          <a:endParaRPr lang="ru-RU"/>
        </a:p>
      </dgm:t>
    </dgm:pt>
    <dgm:pt modelId="{6A14C0E1-A8CC-4763-8582-B308C2F7D266}">
      <dgm:prSet/>
      <dgm:spPr/>
      <dgm:t>
        <a:bodyPr/>
        <a:lstStyle/>
        <a:p>
          <a:r>
            <a:rPr lang="ru-RU" dirty="0" smtClean="0"/>
            <a:t>Нарушение Устава школы</a:t>
          </a:r>
          <a:endParaRPr lang="ru-RU" dirty="0"/>
        </a:p>
      </dgm:t>
    </dgm:pt>
    <dgm:pt modelId="{7EADF2A0-284D-4C95-B09F-206B7CF38E19}" type="parTrans" cxnId="{6BFF277B-6647-46D0-B7EA-9F0750716798}">
      <dgm:prSet/>
      <dgm:spPr/>
      <dgm:t>
        <a:bodyPr/>
        <a:lstStyle/>
        <a:p>
          <a:endParaRPr lang="ru-RU"/>
        </a:p>
      </dgm:t>
    </dgm:pt>
    <dgm:pt modelId="{8B24327A-A730-43A7-BF0D-B75611A6F114}" type="sibTrans" cxnId="{6BFF277B-6647-46D0-B7EA-9F0750716798}">
      <dgm:prSet/>
      <dgm:spPr/>
      <dgm:t>
        <a:bodyPr/>
        <a:lstStyle/>
        <a:p>
          <a:endParaRPr lang="ru-RU"/>
        </a:p>
      </dgm:t>
    </dgm:pt>
    <dgm:pt modelId="{167B1F32-4987-4011-991C-C9FFD775D010}">
      <dgm:prSet/>
      <dgm:spPr/>
      <dgm:t>
        <a:bodyPr/>
        <a:lstStyle/>
        <a:p>
          <a:r>
            <a:rPr lang="ru-RU" dirty="0" smtClean="0"/>
            <a:t>Продажа некачественного товара в магазине</a:t>
          </a:r>
          <a:endParaRPr lang="ru-RU" dirty="0"/>
        </a:p>
      </dgm:t>
    </dgm:pt>
    <dgm:pt modelId="{4C8D1A99-5FFA-45A0-AD5E-E753C8571DE2}" type="parTrans" cxnId="{4328CC33-EF3B-4D29-9EB6-BB1CEDD79AF2}">
      <dgm:prSet/>
      <dgm:spPr/>
      <dgm:t>
        <a:bodyPr/>
        <a:lstStyle/>
        <a:p>
          <a:endParaRPr lang="ru-RU"/>
        </a:p>
      </dgm:t>
    </dgm:pt>
    <dgm:pt modelId="{D00A5BD7-695F-4CDF-A8E5-EBA18E418BA4}" type="sibTrans" cxnId="{4328CC33-EF3B-4D29-9EB6-BB1CEDD79AF2}">
      <dgm:prSet/>
      <dgm:spPr/>
      <dgm:t>
        <a:bodyPr/>
        <a:lstStyle/>
        <a:p>
          <a:endParaRPr lang="ru-RU"/>
        </a:p>
      </dgm:t>
    </dgm:pt>
    <dgm:pt modelId="{AFEA1C81-6A57-43D6-A3DE-2376C3040116}">
      <dgm:prSet/>
      <dgm:spPr/>
      <dgm:t>
        <a:bodyPr/>
        <a:lstStyle/>
        <a:p>
          <a:r>
            <a:rPr lang="ru-RU" dirty="0" smtClean="0"/>
            <a:t> нецензурная брань</a:t>
          </a:r>
          <a:endParaRPr lang="ru-RU" dirty="0"/>
        </a:p>
      </dgm:t>
    </dgm:pt>
    <dgm:pt modelId="{C87D9FB4-8E9A-4F66-A51E-AEEADF9A2075}" type="parTrans" cxnId="{0F783E63-60D1-47FE-8219-4AABE51722C0}">
      <dgm:prSet/>
      <dgm:spPr/>
      <dgm:t>
        <a:bodyPr/>
        <a:lstStyle/>
        <a:p>
          <a:endParaRPr lang="ru-RU"/>
        </a:p>
      </dgm:t>
    </dgm:pt>
    <dgm:pt modelId="{4D3FAEC5-6FB2-4D44-AD79-ED2B1A3A0088}" type="sibTrans" cxnId="{0F783E63-60D1-47FE-8219-4AABE51722C0}">
      <dgm:prSet/>
      <dgm:spPr/>
      <dgm:t>
        <a:bodyPr/>
        <a:lstStyle/>
        <a:p>
          <a:endParaRPr lang="ru-RU"/>
        </a:p>
      </dgm:t>
    </dgm:pt>
    <dgm:pt modelId="{5137D51C-BD80-4D7F-B03A-4D8F9CBF4B56}">
      <dgm:prSet/>
      <dgm:spPr/>
      <dgm:t>
        <a:bodyPr/>
        <a:lstStyle/>
        <a:p>
          <a:r>
            <a:rPr lang="ru-RU" dirty="0" smtClean="0"/>
            <a:t>Создание шума в ночное время (после 23 часов)</a:t>
          </a:r>
          <a:endParaRPr lang="ru-RU" dirty="0"/>
        </a:p>
      </dgm:t>
    </dgm:pt>
    <dgm:pt modelId="{E91C1346-135B-4F84-8502-D04E5D45572B}" type="parTrans" cxnId="{CD95AF30-EA34-41D3-AA05-B8EDAC9B95A6}">
      <dgm:prSet/>
      <dgm:spPr/>
      <dgm:t>
        <a:bodyPr/>
        <a:lstStyle/>
        <a:p>
          <a:endParaRPr lang="ru-RU"/>
        </a:p>
      </dgm:t>
    </dgm:pt>
    <dgm:pt modelId="{04988898-F4C5-4C92-A857-B4759815EC0D}" type="sibTrans" cxnId="{CD95AF30-EA34-41D3-AA05-B8EDAC9B95A6}">
      <dgm:prSet/>
      <dgm:spPr/>
      <dgm:t>
        <a:bodyPr/>
        <a:lstStyle/>
        <a:p>
          <a:endParaRPr lang="ru-RU"/>
        </a:p>
      </dgm:t>
    </dgm:pt>
    <dgm:pt modelId="{54E04B7E-E59B-4A05-90F2-3FEA23EF6D25}" type="pres">
      <dgm:prSet presAssocID="{8D40C0C0-54F8-4EC9-8EA6-238542398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3E598-58BD-46AC-AED3-C0DA11C39A7F}" type="pres">
      <dgm:prSet presAssocID="{EA33F5B2-AD13-41F1-ACAC-AAA6BCC71BA8}" presName="composite" presStyleCnt="0"/>
      <dgm:spPr/>
      <dgm:t>
        <a:bodyPr/>
        <a:lstStyle/>
        <a:p>
          <a:endParaRPr lang="ru-RU"/>
        </a:p>
      </dgm:t>
    </dgm:pt>
    <dgm:pt modelId="{49AD47B8-85BE-40B7-919B-B99A1504E85C}" type="pres">
      <dgm:prSet presAssocID="{EA33F5B2-AD13-41F1-ACAC-AAA6BCC71B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930AB-9609-4EC4-A36E-58DFAD8F684F}" type="pres">
      <dgm:prSet presAssocID="{EA33F5B2-AD13-41F1-ACAC-AAA6BCC71BA8}" presName="parSh" presStyleLbl="node1" presStyleIdx="0" presStyleCnt="3"/>
      <dgm:spPr/>
      <dgm:t>
        <a:bodyPr/>
        <a:lstStyle/>
        <a:p>
          <a:endParaRPr lang="ru-RU"/>
        </a:p>
      </dgm:t>
    </dgm:pt>
    <dgm:pt modelId="{D2E1589B-81AE-4B8B-92FA-8C5533678505}" type="pres">
      <dgm:prSet presAssocID="{EA33F5B2-AD13-41F1-ACAC-AAA6BCC71BA8}" presName="desTx" presStyleLbl="fgAcc1" presStyleIdx="0" presStyleCnt="3" custScaleY="100000" custLinFactY="29944" custLinFactNeighborX="-68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2093-B7C2-42FD-B06B-41A46B2949B8}" type="pres">
      <dgm:prSet presAssocID="{691A0595-E6B2-4CD9-81A5-281DB7258C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8CEFF0A-52D5-4707-AB45-5AB69357289F}" type="pres">
      <dgm:prSet presAssocID="{691A0595-E6B2-4CD9-81A5-281DB7258C39}" presName="connTx" presStyleLbl="sibTrans2D1" presStyleIdx="0" presStyleCnt="2"/>
      <dgm:spPr/>
      <dgm:t>
        <a:bodyPr/>
        <a:lstStyle/>
        <a:p>
          <a:endParaRPr lang="ru-RU"/>
        </a:p>
      </dgm:t>
    </dgm:pt>
    <dgm:pt modelId="{4E2E8041-C7EB-47C3-AF8B-D9E3D23D2298}" type="pres">
      <dgm:prSet presAssocID="{3EF90494-079C-472D-BE57-06F4147D98FE}" presName="composite" presStyleCnt="0"/>
      <dgm:spPr/>
      <dgm:t>
        <a:bodyPr/>
        <a:lstStyle/>
        <a:p>
          <a:endParaRPr lang="ru-RU"/>
        </a:p>
      </dgm:t>
    </dgm:pt>
    <dgm:pt modelId="{C0F75E39-7F8B-49EE-BEE8-2F430D1B4C99}" type="pres">
      <dgm:prSet presAssocID="{3EF90494-079C-472D-BE57-06F4147D98F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1A59E-6F2C-412A-88E0-CAD1D432716C}" type="pres">
      <dgm:prSet presAssocID="{3EF90494-079C-472D-BE57-06F4147D98FE}" presName="parSh" presStyleLbl="node1" presStyleIdx="1" presStyleCnt="3"/>
      <dgm:spPr/>
      <dgm:t>
        <a:bodyPr/>
        <a:lstStyle/>
        <a:p>
          <a:endParaRPr lang="ru-RU"/>
        </a:p>
      </dgm:t>
    </dgm:pt>
    <dgm:pt modelId="{DF97F494-B84A-40AE-80F2-2E95077083F3}" type="pres">
      <dgm:prSet presAssocID="{3EF90494-079C-472D-BE57-06F4147D98FE}" presName="desTx" presStyleLbl="fgAcc1" presStyleIdx="1" presStyleCnt="3" custScaleY="100000" custLinFactY="129256" custLinFactNeighborX="137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7AC03-531D-413E-BE98-81BEBAAFFFDE}" type="pres">
      <dgm:prSet presAssocID="{DFF4A42B-A650-481A-9C1C-7CA408E220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F49199D-6B5F-4B82-A1F9-66564AB407ED}" type="pres">
      <dgm:prSet presAssocID="{DFF4A42B-A650-481A-9C1C-7CA408E22030}" presName="connTx" presStyleLbl="sibTrans2D1" presStyleIdx="1" presStyleCnt="2"/>
      <dgm:spPr/>
      <dgm:t>
        <a:bodyPr/>
        <a:lstStyle/>
        <a:p>
          <a:endParaRPr lang="ru-RU"/>
        </a:p>
      </dgm:t>
    </dgm:pt>
    <dgm:pt modelId="{C2DCA90A-F94F-4719-8290-534448AB737E}" type="pres">
      <dgm:prSet presAssocID="{3B6CD83D-0F8A-47F3-B286-7EA642F44C8E}" presName="composite" presStyleCnt="0"/>
      <dgm:spPr/>
      <dgm:t>
        <a:bodyPr/>
        <a:lstStyle/>
        <a:p>
          <a:endParaRPr lang="ru-RU"/>
        </a:p>
      </dgm:t>
    </dgm:pt>
    <dgm:pt modelId="{08A30D11-002B-482A-905B-2F538FD259B1}" type="pres">
      <dgm:prSet presAssocID="{3B6CD83D-0F8A-47F3-B286-7EA642F44C8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15C84-538D-41A4-B798-CD51690D78C8}" type="pres">
      <dgm:prSet presAssocID="{3B6CD83D-0F8A-47F3-B286-7EA642F44C8E}" presName="parSh" presStyleLbl="node1" presStyleIdx="2" presStyleCnt="3"/>
      <dgm:spPr/>
      <dgm:t>
        <a:bodyPr/>
        <a:lstStyle/>
        <a:p>
          <a:endParaRPr lang="ru-RU"/>
        </a:p>
      </dgm:t>
    </dgm:pt>
    <dgm:pt modelId="{81DC3BA5-36EE-4846-A539-A59F1598DC4E}" type="pres">
      <dgm:prSet presAssocID="{3B6CD83D-0F8A-47F3-B286-7EA642F44C8E}" presName="desTx" presStyleLbl="fgAcc1" presStyleIdx="2" presStyleCnt="3" custScaleY="100000" custLinFactY="26162" custLinFactNeighborX="-188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953535-0B76-4A12-B4BB-323ED8983DDA}" srcId="{EA33F5B2-AD13-41F1-ACAC-AAA6BCC71BA8}" destId="{88227940-F480-43B7-8E19-32EB89EC6EF8}" srcOrd="1" destOrd="0" parTransId="{BFB51DF3-B0A9-40DF-B23B-F3E64C7B6701}" sibTransId="{E22FC776-9066-404D-BD7B-C994C011A2B2}"/>
    <dgm:cxn modelId="{93AD35ED-8182-4C0B-B1E5-C662FA0E8682}" srcId="{3EF90494-079C-472D-BE57-06F4147D98FE}" destId="{94DF1417-D71E-452F-8897-AFAF534A555A}" srcOrd="4" destOrd="0" parTransId="{AC501489-695C-4501-BE7F-ECD0146F5703}" sibTransId="{DFA83C67-3200-48A0-A680-3A75C1FA6161}"/>
    <dgm:cxn modelId="{236D581D-615A-45E2-91A8-076402EF1251}" srcId="{EA33F5B2-AD13-41F1-ACAC-AAA6BCC71BA8}" destId="{B6161CB7-FD28-4194-BD58-BF9CDC7DDACF}" srcOrd="2" destOrd="0" parTransId="{15B2192F-8E2F-4F53-B4DF-3E9F78C4C763}" sibTransId="{809EEF1C-20BA-43E3-841B-8E2279DFF46F}"/>
    <dgm:cxn modelId="{5F9BBC81-90A7-47DB-9E9A-20C958195B8C}" srcId="{3B6CD83D-0F8A-47F3-B286-7EA642F44C8E}" destId="{3256CAA9-CE50-47F7-B361-0587E4001CD1}" srcOrd="0" destOrd="0" parTransId="{82F081F7-D9B3-4931-8566-E3E094934BCD}" sibTransId="{DBBFC942-7677-4AFD-BC88-8C87DACF3BF4}"/>
    <dgm:cxn modelId="{C5762829-5CCD-493D-A561-456F70028AB6}" type="presOf" srcId="{3256CAA9-CE50-47F7-B361-0587E4001CD1}" destId="{81DC3BA5-36EE-4846-A539-A59F1598DC4E}" srcOrd="0" destOrd="0" presId="urn:microsoft.com/office/officeart/2005/8/layout/process3"/>
    <dgm:cxn modelId="{9E09DC2F-B234-4645-85E4-A67D1D137730}" type="presOf" srcId="{7A9110C6-C100-4B81-86B7-D343DF2FD405}" destId="{81DC3BA5-36EE-4846-A539-A59F1598DC4E}" srcOrd="0" destOrd="1" presId="urn:microsoft.com/office/officeart/2005/8/layout/process3"/>
    <dgm:cxn modelId="{0F783E63-60D1-47FE-8219-4AABE51722C0}" srcId="{3EF90494-079C-472D-BE57-06F4147D98FE}" destId="{AFEA1C81-6A57-43D6-A3DE-2376C3040116}" srcOrd="2" destOrd="0" parTransId="{C87D9FB4-8E9A-4F66-A51E-AEEADF9A2075}" sibTransId="{4D3FAEC5-6FB2-4D44-AD79-ED2B1A3A0088}"/>
    <dgm:cxn modelId="{3D763926-84EF-4093-B5AB-4837C9DF4E20}" srcId="{EA33F5B2-AD13-41F1-ACAC-AAA6BCC71BA8}" destId="{4D01DFDA-7F52-4338-A580-4E511FB69D6E}" srcOrd="4" destOrd="0" parTransId="{3631C8D3-9825-497E-999F-230F1198B38A}" sibTransId="{5F0F5FB5-1464-4D2A-AD46-9B8C1F9B7183}"/>
    <dgm:cxn modelId="{3AAEEE1A-3654-4AB1-8354-3E0910693FE8}" srcId="{EA33F5B2-AD13-41F1-ACAC-AAA6BCC71BA8}" destId="{D5E8C8B0-5C46-411F-BD21-91952019F649}" srcOrd="0" destOrd="0" parTransId="{5C79E7A0-DBB6-452D-B68C-30C39B4F621C}" sibTransId="{BD391292-0C18-4DF4-9E44-C89E8681B77F}"/>
    <dgm:cxn modelId="{AB702026-6573-47F0-8CD7-DF066FCD6C48}" type="presOf" srcId="{DFF4A42B-A650-481A-9C1C-7CA408E22030}" destId="{9F49199D-6B5F-4B82-A1F9-66564AB407ED}" srcOrd="1" destOrd="0" presId="urn:microsoft.com/office/officeart/2005/8/layout/process3"/>
    <dgm:cxn modelId="{6E3CE599-120B-4795-9D3C-6CF51D2B8501}" type="presOf" srcId="{B6161CB7-FD28-4194-BD58-BF9CDC7DDACF}" destId="{D2E1589B-81AE-4B8B-92FA-8C5533678505}" srcOrd="0" destOrd="2" presId="urn:microsoft.com/office/officeart/2005/8/layout/process3"/>
    <dgm:cxn modelId="{99113DD3-671B-44FF-AAE2-B56D55C74CC7}" type="presOf" srcId="{3EF90494-079C-472D-BE57-06F4147D98FE}" destId="{C561A59E-6F2C-412A-88E0-CAD1D432716C}" srcOrd="1" destOrd="0" presId="urn:microsoft.com/office/officeart/2005/8/layout/process3"/>
    <dgm:cxn modelId="{7B21E538-2925-4BF3-BAE0-926CE6C81251}" srcId="{8D40C0C0-54F8-4EC9-8EA6-238542398AAE}" destId="{3EF90494-079C-472D-BE57-06F4147D98FE}" srcOrd="1" destOrd="0" parTransId="{60247BF0-F25F-4298-88EB-177F064362F7}" sibTransId="{DFF4A42B-A650-481A-9C1C-7CA408E22030}"/>
    <dgm:cxn modelId="{12EC7112-BFED-48B4-84E0-E325667FF381}" type="presOf" srcId="{EA33F5B2-AD13-41F1-ACAC-AAA6BCC71BA8}" destId="{49AD47B8-85BE-40B7-919B-B99A1504E85C}" srcOrd="0" destOrd="0" presId="urn:microsoft.com/office/officeart/2005/8/layout/process3"/>
    <dgm:cxn modelId="{3F03A8A0-4C77-4B0E-9C53-98DDBC7F6FB8}" type="presOf" srcId="{EA33F5B2-AD13-41F1-ACAC-AAA6BCC71BA8}" destId="{648930AB-9609-4EC4-A36E-58DFAD8F684F}" srcOrd="1" destOrd="0" presId="urn:microsoft.com/office/officeart/2005/8/layout/process3"/>
    <dgm:cxn modelId="{EA35653C-8E57-4ABC-B8D4-8E339E7BA30D}" type="presOf" srcId="{3EF90494-079C-472D-BE57-06F4147D98FE}" destId="{C0F75E39-7F8B-49EE-BEE8-2F430D1B4C99}" srcOrd="0" destOrd="0" presId="urn:microsoft.com/office/officeart/2005/8/layout/process3"/>
    <dgm:cxn modelId="{57C7C05C-56FF-42A4-A3AB-5C196ABA9D8F}" type="presOf" srcId="{94DF1417-D71E-452F-8897-AFAF534A555A}" destId="{DF97F494-B84A-40AE-80F2-2E95077083F3}" srcOrd="0" destOrd="4" presId="urn:microsoft.com/office/officeart/2005/8/layout/process3"/>
    <dgm:cxn modelId="{1E113169-EA52-42C4-B942-245010C65390}" type="presOf" srcId="{691A0595-E6B2-4CD9-81A5-281DB7258C39}" destId="{48CEFF0A-52D5-4707-AB45-5AB69357289F}" srcOrd="1" destOrd="0" presId="urn:microsoft.com/office/officeart/2005/8/layout/process3"/>
    <dgm:cxn modelId="{254F00E7-B0CD-4824-9F03-FB6CE6D93E50}" srcId="{3B6CD83D-0F8A-47F3-B286-7EA642F44C8E}" destId="{7A9110C6-C100-4B81-86B7-D343DF2FD405}" srcOrd="1" destOrd="0" parTransId="{1257E233-CD06-4B64-A8CA-F499A99BC800}" sibTransId="{6A47A9BF-0243-483A-A628-FCB83CA07935}"/>
    <dgm:cxn modelId="{182DDEE5-336A-4116-A9DD-B508BCE3B080}" type="presOf" srcId="{167B1F32-4987-4011-991C-C9FFD775D010}" destId="{DF97F494-B84A-40AE-80F2-2E95077083F3}" srcOrd="0" destOrd="1" presId="urn:microsoft.com/office/officeart/2005/8/layout/process3"/>
    <dgm:cxn modelId="{80900821-F0FC-4BCE-8B97-D7DFAD95EFD3}" type="presOf" srcId="{4D01DFDA-7F52-4338-A580-4E511FB69D6E}" destId="{D2E1589B-81AE-4B8B-92FA-8C5533678505}" srcOrd="0" destOrd="4" presId="urn:microsoft.com/office/officeart/2005/8/layout/process3"/>
    <dgm:cxn modelId="{B87953E4-64EA-4A7D-A3B2-260778AF9996}" type="presOf" srcId="{691A0595-E6B2-4CD9-81A5-281DB7258C39}" destId="{B1432093-B7C2-42FD-B06B-41A46B2949B8}" srcOrd="0" destOrd="0" presId="urn:microsoft.com/office/officeart/2005/8/layout/process3"/>
    <dgm:cxn modelId="{9915FA29-6EB1-48E0-BCBB-4E869D667F26}" type="presOf" srcId="{88227940-F480-43B7-8E19-32EB89EC6EF8}" destId="{D2E1589B-81AE-4B8B-92FA-8C5533678505}" srcOrd="0" destOrd="1" presId="urn:microsoft.com/office/officeart/2005/8/layout/process3"/>
    <dgm:cxn modelId="{6BFF277B-6647-46D0-B7EA-9F0750716798}" srcId="{3B6CD83D-0F8A-47F3-B286-7EA642F44C8E}" destId="{6A14C0E1-A8CC-4763-8582-B308C2F7D266}" srcOrd="2" destOrd="0" parTransId="{7EADF2A0-284D-4C95-B09F-206B7CF38E19}" sibTransId="{8B24327A-A730-43A7-BF0D-B75611A6F114}"/>
    <dgm:cxn modelId="{31D1005F-B3B5-4701-B748-D5874B1D18C5}" srcId="{8D40C0C0-54F8-4EC9-8EA6-238542398AAE}" destId="{3B6CD83D-0F8A-47F3-B286-7EA642F44C8E}" srcOrd="2" destOrd="0" parTransId="{523B5E21-A6CF-40BC-A42A-D738C3B8DB48}" sibTransId="{E778940C-CD4C-404A-9317-704393DF9B0B}"/>
    <dgm:cxn modelId="{6407B520-B5B4-4A1B-906E-C904118084B8}" srcId="{8D40C0C0-54F8-4EC9-8EA6-238542398AAE}" destId="{EA33F5B2-AD13-41F1-ACAC-AAA6BCC71BA8}" srcOrd="0" destOrd="0" parTransId="{A574B2D5-5288-4135-B820-90BD0A462A7E}" sibTransId="{691A0595-E6B2-4CD9-81A5-281DB7258C39}"/>
    <dgm:cxn modelId="{3E2F56B7-082A-4922-AF2E-6FC8344CC7BE}" type="presOf" srcId="{8D40C0C0-54F8-4EC9-8EA6-238542398AAE}" destId="{54E04B7E-E59B-4A05-90F2-3FEA23EF6D25}" srcOrd="0" destOrd="0" presId="urn:microsoft.com/office/officeart/2005/8/layout/process3"/>
    <dgm:cxn modelId="{C9397550-D64B-4428-BEB0-7F7EFF546BF0}" type="presOf" srcId="{13149DD8-6FC3-42C8-BF5E-9589331A17BD}" destId="{DF97F494-B84A-40AE-80F2-2E95077083F3}" srcOrd="0" destOrd="0" presId="urn:microsoft.com/office/officeart/2005/8/layout/process3"/>
    <dgm:cxn modelId="{A06F09BF-3081-4058-99D2-11CECC9AF216}" type="presOf" srcId="{3B6CD83D-0F8A-47F3-B286-7EA642F44C8E}" destId="{08A30D11-002B-482A-905B-2F538FD259B1}" srcOrd="0" destOrd="0" presId="urn:microsoft.com/office/officeart/2005/8/layout/process3"/>
    <dgm:cxn modelId="{2B1145D5-C411-4BB5-9C56-798D6DF6A73D}" type="presOf" srcId="{DFF4A42B-A650-481A-9C1C-7CA408E22030}" destId="{2037AC03-531D-413E-BE98-81BEBAAFFFDE}" srcOrd="0" destOrd="0" presId="urn:microsoft.com/office/officeart/2005/8/layout/process3"/>
    <dgm:cxn modelId="{ECE66A5B-E3EF-4B14-94D3-1E6DBD5865AE}" srcId="{EA33F5B2-AD13-41F1-ACAC-AAA6BCC71BA8}" destId="{2737CFC3-5B69-45C4-9D41-186C0FC6F997}" srcOrd="3" destOrd="0" parTransId="{E8D2B045-A30A-4F04-9642-B8929DC12608}" sibTransId="{0713B881-A5B6-474A-A73A-6D65FEBA92CE}"/>
    <dgm:cxn modelId="{96F7B8E4-396E-4AB1-A37D-5A3DA5B3C7D4}" type="presOf" srcId="{2737CFC3-5B69-45C4-9D41-186C0FC6F997}" destId="{D2E1589B-81AE-4B8B-92FA-8C5533678505}" srcOrd="0" destOrd="3" presId="urn:microsoft.com/office/officeart/2005/8/layout/process3"/>
    <dgm:cxn modelId="{44330501-D16D-40F9-B7E3-6BFA91E87351}" type="presOf" srcId="{3B6CD83D-0F8A-47F3-B286-7EA642F44C8E}" destId="{AAA15C84-538D-41A4-B798-CD51690D78C8}" srcOrd="1" destOrd="0" presId="urn:microsoft.com/office/officeart/2005/8/layout/process3"/>
    <dgm:cxn modelId="{0D4BD1A4-7BA5-4096-BEB8-50D061814CA7}" type="presOf" srcId="{5137D51C-BD80-4D7F-B03A-4D8F9CBF4B56}" destId="{DF97F494-B84A-40AE-80F2-2E95077083F3}" srcOrd="0" destOrd="3" presId="urn:microsoft.com/office/officeart/2005/8/layout/process3"/>
    <dgm:cxn modelId="{D04D4AFE-8008-4170-8F22-DCC4809BB2B6}" type="presOf" srcId="{6A14C0E1-A8CC-4763-8582-B308C2F7D266}" destId="{81DC3BA5-36EE-4846-A539-A59F1598DC4E}" srcOrd="0" destOrd="2" presId="urn:microsoft.com/office/officeart/2005/8/layout/process3"/>
    <dgm:cxn modelId="{8791FE25-C0D3-46BC-9909-8447536072EE}" type="presOf" srcId="{D5E8C8B0-5C46-411F-BD21-91952019F649}" destId="{D2E1589B-81AE-4B8B-92FA-8C5533678505}" srcOrd="0" destOrd="0" presId="urn:microsoft.com/office/officeart/2005/8/layout/process3"/>
    <dgm:cxn modelId="{37718F62-514D-4EAF-862C-8C79ECD02549}" srcId="{3EF90494-079C-472D-BE57-06F4147D98FE}" destId="{13149DD8-6FC3-42C8-BF5E-9589331A17BD}" srcOrd="0" destOrd="0" parTransId="{A66B3108-0455-438D-9DC1-D0A7DD4AF553}" sibTransId="{69812A83-1558-481E-BF37-F5AA61D5DBA2}"/>
    <dgm:cxn modelId="{CD95AF30-EA34-41D3-AA05-B8EDAC9B95A6}" srcId="{3EF90494-079C-472D-BE57-06F4147D98FE}" destId="{5137D51C-BD80-4D7F-B03A-4D8F9CBF4B56}" srcOrd="3" destOrd="0" parTransId="{E91C1346-135B-4F84-8502-D04E5D45572B}" sibTransId="{04988898-F4C5-4C92-A857-B4759815EC0D}"/>
    <dgm:cxn modelId="{4328CC33-EF3B-4D29-9EB6-BB1CEDD79AF2}" srcId="{3EF90494-079C-472D-BE57-06F4147D98FE}" destId="{167B1F32-4987-4011-991C-C9FFD775D010}" srcOrd="1" destOrd="0" parTransId="{4C8D1A99-5FFA-45A0-AD5E-E753C8571DE2}" sibTransId="{D00A5BD7-695F-4CDF-A8E5-EBA18E418BA4}"/>
    <dgm:cxn modelId="{2F343C83-B58B-477B-9420-31FE263EDF7D}" type="presOf" srcId="{AFEA1C81-6A57-43D6-A3DE-2376C3040116}" destId="{DF97F494-B84A-40AE-80F2-2E95077083F3}" srcOrd="0" destOrd="2" presId="urn:microsoft.com/office/officeart/2005/8/layout/process3"/>
    <dgm:cxn modelId="{E40F337D-74C8-45C1-910D-F5999CAD221B}" type="presParOf" srcId="{54E04B7E-E59B-4A05-90F2-3FEA23EF6D25}" destId="{A8D3E598-58BD-46AC-AED3-C0DA11C39A7F}" srcOrd="0" destOrd="0" presId="urn:microsoft.com/office/officeart/2005/8/layout/process3"/>
    <dgm:cxn modelId="{571F0D04-FD12-491B-BACD-9C7E8B22EE28}" type="presParOf" srcId="{A8D3E598-58BD-46AC-AED3-C0DA11C39A7F}" destId="{49AD47B8-85BE-40B7-919B-B99A1504E85C}" srcOrd="0" destOrd="0" presId="urn:microsoft.com/office/officeart/2005/8/layout/process3"/>
    <dgm:cxn modelId="{B67C7467-E7BC-4C6A-858F-490152912CBA}" type="presParOf" srcId="{A8D3E598-58BD-46AC-AED3-C0DA11C39A7F}" destId="{648930AB-9609-4EC4-A36E-58DFAD8F684F}" srcOrd="1" destOrd="0" presId="urn:microsoft.com/office/officeart/2005/8/layout/process3"/>
    <dgm:cxn modelId="{C8ACC80B-2DD7-4FFB-AAA5-4ABA4E3CE481}" type="presParOf" srcId="{A8D3E598-58BD-46AC-AED3-C0DA11C39A7F}" destId="{D2E1589B-81AE-4B8B-92FA-8C5533678505}" srcOrd="2" destOrd="0" presId="urn:microsoft.com/office/officeart/2005/8/layout/process3"/>
    <dgm:cxn modelId="{867FAC8A-6156-48BE-9D0A-7363229675B0}" type="presParOf" srcId="{54E04B7E-E59B-4A05-90F2-3FEA23EF6D25}" destId="{B1432093-B7C2-42FD-B06B-41A46B2949B8}" srcOrd="1" destOrd="0" presId="urn:microsoft.com/office/officeart/2005/8/layout/process3"/>
    <dgm:cxn modelId="{77E24BED-6294-493E-B120-D315E43C729C}" type="presParOf" srcId="{B1432093-B7C2-42FD-B06B-41A46B2949B8}" destId="{48CEFF0A-52D5-4707-AB45-5AB69357289F}" srcOrd="0" destOrd="0" presId="urn:microsoft.com/office/officeart/2005/8/layout/process3"/>
    <dgm:cxn modelId="{BEEA1D5F-1EE2-47E5-AF8F-AC1870162416}" type="presParOf" srcId="{54E04B7E-E59B-4A05-90F2-3FEA23EF6D25}" destId="{4E2E8041-C7EB-47C3-AF8B-D9E3D23D2298}" srcOrd="2" destOrd="0" presId="urn:microsoft.com/office/officeart/2005/8/layout/process3"/>
    <dgm:cxn modelId="{50EC752B-3023-4107-B89A-2622352498F4}" type="presParOf" srcId="{4E2E8041-C7EB-47C3-AF8B-D9E3D23D2298}" destId="{C0F75E39-7F8B-49EE-BEE8-2F430D1B4C99}" srcOrd="0" destOrd="0" presId="urn:microsoft.com/office/officeart/2005/8/layout/process3"/>
    <dgm:cxn modelId="{61EA3E28-82A0-400D-AB70-69F567B83203}" type="presParOf" srcId="{4E2E8041-C7EB-47C3-AF8B-D9E3D23D2298}" destId="{C561A59E-6F2C-412A-88E0-CAD1D432716C}" srcOrd="1" destOrd="0" presId="urn:microsoft.com/office/officeart/2005/8/layout/process3"/>
    <dgm:cxn modelId="{DE110C84-2662-4614-9780-75E94F2C4170}" type="presParOf" srcId="{4E2E8041-C7EB-47C3-AF8B-D9E3D23D2298}" destId="{DF97F494-B84A-40AE-80F2-2E95077083F3}" srcOrd="2" destOrd="0" presId="urn:microsoft.com/office/officeart/2005/8/layout/process3"/>
    <dgm:cxn modelId="{8D1FC063-35B6-48FD-BB72-E6B4BD7B539C}" type="presParOf" srcId="{54E04B7E-E59B-4A05-90F2-3FEA23EF6D25}" destId="{2037AC03-531D-413E-BE98-81BEBAAFFFDE}" srcOrd="3" destOrd="0" presId="urn:microsoft.com/office/officeart/2005/8/layout/process3"/>
    <dgm:cxn modelId="{D06B256C-E992-491F-BE40-EFA64975CE7C}" type="presParOf" srcId="{2037AC03-531D-413E-BE98-81BEBAAFFFDE}" destId="{9F49199D-6B5F-4B82-A1F9-66564AB407ED}" srcOrd="0" destOrd="0" presId="urn:microsoft.com/office/officeart/2005/8/layout/process3"/>
    <dgm:cxn modelId="{9A7CA8AF-3EEA-43E9-A7E6-458AD43E6BA4}" type="presParOf" srcId="{54E04B7E-E59B-4A05-90F2-3FEA23EF6D25}" destId="{C2DCA90A-F94F-4719-8290-534448AB737E}" srcOrd="4" destOrd="0" presId="urn:microsoft.com/office/officeart/2005/8/layout/process3"/>
    <dgm:cxn modelId="{24F6FA9C-EAD2-46FE-9BD3-B9F6EFFD0850}" type="presParOf" srcId="{C2DCA90A-F94F-4719-8290-534448AB737E}" destId="{08A30D11-002B-482A-905B-2F538FD259B1}" srcOrd="0" destOrd="0" presId="urn:microsoft.com/office/officeart/2005/8/layout/process3"/>
    <dgm:cxn modelId="{C9328DEB-ABFF-41B1-9CB4-8A329377FB9A}" type="presParOf" srcId="{C2DCA90A-F94F-4719-8290-534448AB737E}" destId="{AAA15C84-538D-41A4-B798-CD51690D78C8}" srcOrd="1" destOrd="0" presId="urn:microsoft.com/office/officeart/2005/8/layout/process3"/>
    <dgm:cxn modelId="{36155AB6-C154-4719-9050-5C4CCB423946}" type="presParOf" srcId="{C2DCA90A-F94F-4719-8290-534448AB737E}" destId="{81DC3BA5-36EE-4846-A539-A59F1598DC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rtl="0"/>
          <a:r>
            <a:rPr lang="ru-RU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dirty="0"/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62163C35-7CB2-4191-8852-17D26DB26353}" type="presOf" srcId="{10E41740-9306-42E2-82DA-3F2A7A1CBC71}" destId="{50CDBB8E-A6BF-4150-BD78-19C33F15B287}" srcOrd="0" destOrd="0" presId="urn:microsoft.com/office/officeart/2005/8/layout/vList2"/>
    <dgm:cxn modelId="{9639B5C5-B433-4BAC-83F6-9EB3B6BC14E3}" type="presOf" srcId="{42566F06-5D43-4ED9-A094-AA6A2412C3EB}" destId="{A106F320-F91D-44E6-AE7B-53F8A9C4EDC3}" srcOrd="0" destOrd="0" presId="urn:microsoft.com/office/officeart/2005/8/layout/vList2"/>
    <dgm:cxn modelId="{427F70AE-1E52-4477-A10B-38651FA42BB0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B13AB-E885-4E2F-AE10-CEBCD8608811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C936-6203-4430-9E46-4F9BCD73A196}">
      <dgm:prSet custT="1"/>
      <dgm:spPr/>
      <dgm:t>
        <a:bodyPr/>
        <a:lstStyle/>
        <a:p>
          <a:pPr rtl="0"/>
          <a:r>
            <a:rPr lang="ru-RU" sz="1600" b="1" dirty="0" smtClean="0"/>
            <a:t>ПРЕСТУПЛЕНИЯ НЕБОЛЬШОЙ ТЯЖЕСТИ</a:t>
          </a:r>
          <a:endParaRPr lang="ru-RU" sz="1600" b="1" dirty="0"/>
        </a:p>
      </dgm:t>
    </dgm:pt>
    <dgm:pt modelId="{8F1684FF-0CAA-45E9-AB8E-95B8D0F2D883}" type="parTrans" cxnId="{7688D35B-8B46-48B2-928C-A33BBA721EDB}">
      <dgm:prSet/>
      <dgm:spPr/>
      <dgm:t>
        <a:bodyPr/>
        <a:lstStyle/>
        <a:p>
          <a:endParaRPr lang="ru-RU"/>
        </a:p>
      </dgm:t>
    </dgm:pt>
    <dgm:pt modelId="{A927318F-7158-4AFE-BE47-DF3AD943ED75}" type="sibTrans" cxnId="{7688D35B-8B46-48B2-928C-A33BBA721EDB}">
      <dgm:prSet/>
      <dgm:spPr/>
      <dgm:t>
        <a:bodyPr/>
        <a:lstStyle/>
        <a:p>
          <a:endParaRPr lang="ru-RU"/>
        </a:p>
      </dgm:t>
    </dgm:pt>
    <dgm:pt modelId="{0E019F9F-8B0E-43C1-90CC-2AC5BDB01279}">
      <dgm:prSet custT="1"/>
      <dgm:spPr/>
      <dgm:t>
        <a:bodyPr/>
        <a:lstStyle/>
        <a:p>
          <a:pPr rtl="0"/>
          <a:r>
            <a:rPr lang="ru-RU" sz="1600" b="1" dirty="0" smtClean="0"/>
            <a:t>ПРЕСТУПЛЕНИЯ СРЕДНЕЙ ТЯЖЕСТИ</a:t>
          </a:r>
          <a:endParaRPr lang="ru-RU" sz="1600" b="1" dirty="0"/>
        </a:p>
      </dgm:t>
    </dgm:pt>
    <dgm:pt modelId="{C266E701-733D-40F6-AAE3-8FE870801F88}" type="parTrans" cxnId="{CAE69008-68AC-4DEF-8E17-751A84D858A2}">
      <dgm:prSet/>
      <dgm:spPr/>
      <dgm:t>
        <a:bodyPr/>
        <a:lstStyle/>
        <a:p>
          <a:endParaRPr lang="ru-RU"/>
        </a:p>
      </dgm:t>
    </dgm:pt>
    <dgm:pt modelId="{D38AB281-B564-4503-85A8-FF7C1F277E99}" type="sibTrans" cxnId="{CAE69008-68AC-4DEF-8E17-751A84D858A2}">
      <dgm:prSet/>
      <dgm:spPr/>
      <dgm:t>
        <a:bodyPr/>
        <a:lstStyle/>
        <a:p>
          <a:endParaRPr lang="ru-RU"/>
        </a:p>
      </dgm:t>
    </dgm:pt>
    <dgm:pt modelId="{295CD76E-040E-47BD-BD1C-B47A6052A1F1}">
      <dgm:prSet custT="1"/>
      <dgm:spPr/>
      <dgm:t>
        <a:bodyPr/>
        <a:lstStyle/>
        <a:p>
          <a:pPr rtl="0"/>
          <a:r>
            <a:rPr lang="ru-RU" sz="1600" b="1" dirty="0" smtClean="0"/>
            <a:t>ТЯЖКИЕ ПРЕСТУПЛЕНИЯ</a:t>
          </a:r>
          <a:endParaRPr lang="ru-RU" sz="1600" b="1" dirty="0"/>
        </a:p>
      </dgm:t>
    </dgm:pt>
    <dgm:pt modelId="{7CD37071-C5DB-455F-A0FB-66301B666850}" type="parTrans" cxnId="{568D8BBC-A91F-4C76-9A6E-D348ABF1DD22}">
      <dgm:prSet/>
      <dgm:spPr/>
      <dgm:t>
        <a:bodyPr/>
        <a:lstStyle/>
        <a:p>
          <a:endParaRPr lang="ru-RU"/>
        </a:p>
      </dgm:t>
    </dgm:pt>
    <dgm:pt modelId="{712C6AB3-FABC-4712-8A64-DEEF0BA11066}" type="sibTrans" cxnId="{568D8BBC-A91F-4C76-9A6E-D348ABF1DD22}">
      <dgm:prSet/>
      <dgm:spPr/>
      <dgm:t>
        <a:bodyPr/>
        <a:lstStyle/>
        <a:p>
          <a:endParaRPr lang="ru-RU"/>
        </a:p>
      </dgm:t>
    </dgm:pt>
    <dgm:pt modelId="{C1364BEF-E4A9-4FA3-B7D9-4993ABADAB2B}">
      <dgm:prSet custT="1"/>
      <dgm:spPr/>
      <dgm:t>
        <a:bodyPr/>
        <a:lstStyle/>
        <a:p>
          <a:pPr rtl="0"/>
          <a:r>
            <a:rPr lang="ru-RU" sz="1600" b="1" dirty="0" smtClean="0"/>
            <a:t>ОСОБО ТЯЖКИЕ ПРЕСТУПЛЕНИЯ</a:t>
          </a:r>
          <a:endParaRPr lang="ru-RU" sz="1600" b="1" dirty="0"/>
        </a:p>
      </dgm:t>
    </dgm:pt>
    <dgm:pt modelId="{24353286-4DF9-4035-810A-E8861142FE51}" type="parTrans" cxnId="{BE2E201A-9A13-4FEE-9E28-32A86156C1FC}">
      <dgm:prSet/>
      <dgm:spPr/>
      <dgm:t>
        <a:bodyPr/>
        <a:lstStyle/>
        <a:p>
          <a:endParaRPr lang="ru-RU"/>
        </a:p>
      </dgm:t>
    </dgm:pt>
    <dgm:pt modelId="{36DE1C5E-7D27-44EC-B7E3-DAE453830A43}" type="sibTrans" cxnId="{BE2E201A-9A13-4FEE-9E28-32A86156C1FC}">
      <dgm:prSet/>
      <dgm:spPr/>
      <dgm:t>
        <a:bodyPr/>
        <a:lstStyle/>
        <a:p>
          <a:endParaRPr lang="ru-RU"/>
        </a:p>
      </dgm:t>
    </dgm:pt>
    <dgm:pt modelId="{6A10D348-7E31-4721-9BC2-866E022E570E}">
      <dgm:prSet/>
      <dgm:spPr/>
      <dgm:t>
        <a:bodyPr/>
        <a:lstStyle/>
        <a:p>
          <a:r>
            <a:rPr lang="ru-RU" b="1" smtClean="0"/>
            <a:t>НАКАЗАНИЕ СРОКОМ НЕ БОЛЕЕ 2 ЛЕТ</a:t>
          </a:r>
          <a:endParaRPr lang="ru-RU" b="1" dirty="0"/>
        </a:p>
      </dgm:t>
    </dgm:pt>
    <dgm:pt modelId="{84039E54-79B6-4A83-BA28-320554ADA5AF}" type="parTrans" cxnId="{2DAD719E-077F-46A1-902C-305C8C32700F}">
      <dgm:prSet/>
      <dgm:spPr/>
      <dgm:t>
        <a:bodyPr/>
        <a:lstStyle/>
        <a:p>
          <a:endParaRPr lang="ru-RU"/>
        </a:p>
      </dgm:t>
    </dgm:pt>
    <dgm:pt modelId="{51B2C7D5-C314-4EB6-AB90-8C586907623A}" type="sibTrans" cxnId="{2DAD719E-077F-46A1-902C-305C8C32700F}">
      <dgm:prSet/>
      <dgm:spPr/>
      <dgm:t>
        <a:bodyPr/>
        <a:lstStyle/>
        <a:p>
          <a:endParaRPr lang="ru-RU"/>
        </a:p>
      </dgm:t>
    </dgm:pt>
    <dgm:pt modelId="{105F55BC-5C49-4199-9F9F-057ACD6E8FD7}">
      <dgm:prSet/>
      <dgm:spPr/>
      <dgm:t>
        <a:bodyPr/>
        <a:lstStyle/>
        <a:p>
          <a:r>
            <a:rPr lang="ru-RU" b="1" dirty="0" smtClean="0"/>
            <a:t>СРОК НАКАЗАНИЯ НЕ БОЛЕЕ 5 ЛЕТ</a:t>
          </a:r>
          <a:endParaRPr lang="ru-RU" b="1" dirty="0"/>
        </a:p>
      </dgm:t>
    </dgm:pt>
    <dgm:pt modelId="{6672AAA4-D663-4214-9E5A-A1089C576A98}" type="parTrans" cxnId="{A38F6280-C99A-4912-ACCB-218474C730EE}">
      <dgm:prSet/>
      <dgm:spPr/>
      <dgm:t>
        <a:bodyPr/>
        <a:lstStyle/>
        <a:p>
          <a:endParaRPr lang="ru-RU"/>
        </a:p>
      </dgm:t>
    </dgm:pt>
    <dgm:pt modelId="{AE58618D-426E-4BEE-A11E-76A266CF41E3}" type="sibTrans" cxnId="{A38F6280-C99A-4912-ACCB-218474C730EE}">
      <dgm:prSet/>
      <dgm:spPr/>
      <dgm:t>
        <a:bodyPr/>
        <a:lstStyle/>
        <a:p>
          <a:endParaRPr lang="ru-RU"/>
        </a:p>
      </dgm:t>
    </dgm:pt>
    <dgm:pt modelId="{F5F0C1D0-FB71-4041-9969-52B6568E1E8C}">
      <dgm:prSet/>
      <dgm:spPr/>
      <dgm:t>
        <a:bodyPr/>
        <a:lstStyle/>
        <a:p>
          <a:r>
            <a:rPr lang="ru-RU" b="1" smtClean="0"/>
            <a:t>НЕ БОЛЕЕ 10 ЛЕТ</a:t>
          </a:r>
          <a:endParaRPr lang="ru-RU" b="1" dirty="0"/>
        </a:p>
      </dgm:t>
    </dgm:pt>
    <dgm:pt modelId="{D2BFC2BB-15FE-41E3-982A-548F1438F289}" type="parTrans" cxnId="{A61C8C0C-982A-44FE-B728-1E0D4D201BD9}">
      <dgm:prSet/>
      <dgm:spPr/>
      <dgm:t>
        <a:bodyPr/>
        <a:lstStyle/>
        <a:p>
          <a:endParaRPr lang="ru-RU"/>
        </a:p>
      </dgm:t>
    </dgm:pt>
    <dgm:pt modelId="{7A88C4C4-421A-4473-B9C9-4684F0F8D1ED}" type="sibTrans" cxnId="{A61C8C0C-982A-44FE-B728-1E0D4D201BD9}">
      <dgm:prSet/>
      <dgm:spPr/>
      <dgm:t>
        <a:bodyPr/>
        <a:lstStyle/>
        <a:p>
          <a:endParaRPr lang="ru-RU"/>
        </a:p>
      </dgm:t>
    </dgm:pt>
    <dgm:pt modelId="{CACD3104-861C-47B1-B9D7-DB4C8A44E3B1}">
      <dgm:prSet/>
      <dgm:spPr/>
      <dgm:t>
        <a:bodyPr/>
        <a:lstStyle/>
        <a:p>
          <a:r>
            <a:rPr lang="ru-RU" b="1" smtClean="0"/>
            <a:t>СВЫШЕ 10 ЛЕТ ИЛИ БОЛЕЕ СТРОГОЕ</a:t>
          </a:r>
          <a:endParaRPr lang="ru-RU" b="1" dirty="0"/>
        </a:p>
      </dgm:t>
    </dgm:pt>
    <dgm:pt modelId="{D70A068E-7617-42D6-A093-71209964A29E}" type="parTrans" cxnId="{1954375C-FED7-43E7-A327-67D7976D981A}">
      <dgm:prSet/>
      <dgm:spPr/>
      <dgm:t>
        <a:bodyPr/>
        <a:lstStyle/>
        <a:p>
          <a:endParaRPr lang="ru-RU"/>
        </a:p>
      </dgm:t>
    </dgm:pt>
    <dgm:pt modelId="{C549F332-BCE0-4174-BCA8-AB42F32AA147}" type="sibTrans" cxnId="{1954375C-FED7-43E7-A327-67D7976D981A}">
      <dgm:prSet/>
      <dgm:spPr/>
      <dgm:t>
        <a:bodyPr/>
        <a:lstStyle/>
        <a:p>
          <a:endParaRPr lang="ru-RU"/>
        </a:p>
      </dgm:t>
    </dgm:pt>
    <dgm:pt modelId="{4D0B8789-F99D-4D12-948E-ED85E749BC74}" type="pres">
      <dgm:prSet presAssocID="{BDAB13AB-E885-4E2F-AE10-CEBCD86088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DC50FE-9B06-40D7-9BB6-7BD37E74702B}" type="pres">
      <dgm:prSet presAssocID="{A775C936-6203-4430-9E46-4F9BCD73A196}" presName="linNode" presStyleCnt="0"/>
      <dgm:spPr/>
    </dgm:pt>
    <dgm:pt modelId="{EA036627-A495-40F9-A055-92CFFEA398D8}" type="pres">
      <dgm:prSet presAssocID="{A775C936-6203-4430-9E46-4F9BCD73A19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39F0-EAA6-4A3F-9E1E-56958CC0AA59}" type="pres">
      <dgm:prSet presAssocID="{A775C936-6203-4430-9E46-4F9BCD73A196}" presName="childShp" presStyleLbl="bgAccFollowNode1" presStyleIdx="0" presStyleCnt="4" custLinFactNeighborX="-1042" custLinFactNeighborY="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CDD3-3917-4EC2-A001-6F7C2AE81FB1}" type="pres">
      <dgm:prSet presAssocID="{A927318F-7158-4AFE-BE47-DF3AD943ED75}" presName="spacing" presStyleCnt="0"/>
      <dgm:spPr/>
    </dgm:pt>
    <dgm:pt modelId="{592C39C7-E405-4AA6-B493-41166FAAC035}" type="pres">
      <dgm:prSet presAssocID="{0E019F9F-8B0E-43C1-90CC-2AC5BDB01279}" presName="linNode" presStyleCnt="0"/>
      <dgm:spPr/>
    </dgm:pt>
    <dgm:pt modelId="{44C7E98F-4871-405A-B3AA-99D0BF3FD88E}" type="pres">
      <dgm:prSet presAssocID="{0E019F9F-8B0E-43C1-90CC-2AC5BDB0127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9FB4-FC14-43D1-AEBA-2FB99B47E9AE}" type="pres">
      <dgm:prSet presAssocID="{0E019F9F-8B0E-43C1-90CC-2AC5BDB0127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BEBD-1645-47AB-BB63-0A79A96E6AE1}" type="pres">
      <dgm:prSet presAssocID="{D38AB281-B564-4503-85A8-FF7C1F277E99}" presName="spacing" presStyleCnt="0"/>
      <dgm:spPr/>
    </dgm:pt>
    <dgm:pt modelId="{A9307F5B-253E-43A6-BA04-223C4FD1EA97}" type="pres">
      <dgm:prSet presAssocID="{295CD76E-040E-47BD-BD1C-B47A6052A1F1}" presName="linNode" presStyleCnt="0"/>
      <dgm:spPr/>
    </dgm:pt>
    <dgm:pt modelId="{B4783F11-AA0F-4BC8-A781-E998758D2E88}" type="pres">
      <dgm:prSet presAssocID="{295CD76E-040E-47BD-BD1C-B47A6052A1F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7716-CCC8-4A85-AB69-983F77629006}" type="pres">
      <dgm:prSet presAssocID="{295CD76E-040E-47BD-BD1C-B47A6052A1F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07C8-29E8-41AE-A0F4-EE8C7B6AE931}" type="pres">
      <dgm:prSet presAssocID="{712C6AB3-FABC-4712-8A64-DEEF0BA11066}" presName="spacing" presStyleCnt="0"/>
      <dgm:spPr/>
    </dgm:pt>
    <dgm:pt modelId="{5BFF8141-1DBE-4806-98BA-CFD3A9D01183}" type="pres">
      <dgm:prSet presAssocID="{C1364BEF-E4A9-4FA3-B7D9-4993ABADAB2B}" presName="linNode" presStyleCnt="0"/>
      <dgm:spPr/>
    </dgm:pt>
    <dgm:pt modelId="{2E4143B6-2C2F-49F0-8C45-96E0494CD169}" type="pres">
      <dgm:prSet presAssocID="{C1364BEF-E4A9-4FA3-B7D9-4993ABADAB2B}" presName="parentShp" presStyleLbl="node1" presStyleIdx="3" presStyleCnt="4" custLinFactNeighborX="-579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BAB6-7D6D-4A8C-8379-B072D0ED6463}" type="pres">
      <dgm:prSet presAssocID="{C1364BEF-E4A9-4FA3-B7D9-4993ABADAB2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E69008-68AC-4DEF-8E17-751A84D858A2}" srcId="{BDAB13AB-E885-4E2F-AE10-CEBCD8608811}" destId="{0E019F9F-8B0E-43C1-90CC-2AC5BDB01279}" srcOrd="1" destOrd="0" parTransId="{C266E701-733D-40F6-AAE3-8FE870801F88}" sibTransId="{D38AB281-B564-4503-85A8-FF7C1F277E99}"/>
    <dgm:cxn modelId="{38EA9AA6-48D5-4477-89EA-9F541B7BB7A2}" type="presOf" srcId="{BDAB13AB-E885-4E2F-AE10-CEBCD8608811}" destId="{4D0B8789-F99D-4D12-948E-ED85E749BC74}" srcOrd="0" destOrd="0" presId="urn:microsoft.com/office/officeart/2005/8/layout/vList6"/>
    <dgm:cxn modelId="{7FC8F88A-7AE9-4431-90A0-8F4975D98699}" type="presOf" srcId="{105F55BC-5C49-4199-9F9F-057ACD6E8FD7}" destId="{AAEF9FB4-FC14-43D1-AEBA-2FB99B47E9AE}" srcOrd="0" destOrd="0" presId="urn:microsoft.com/office/officeart/2005/8/layout/vList6"/>
    <dgm:cxn modelId="{1954375C-FED7-43E7-A327-67D7976D981A}" srcId="{C1364BEF-E4A9-4FA3-B7D9-4993ABADAB2B}" destId="{CACD3104-861C-47B1-B9D7-DB4C8A44E3B1}" srcOrd="0" destOrd="0" parTransId="{D70A068E-7617-42D6-A093-71209964A29E}" sibTransId="{C549F332-BCE0-4174-BCA8-AB42F32AA147}"/>
    <dgm:cxn modelId="{3DC478D6-E289-4F37-A5D4-6117AF4D4E43}" type="presOf" srcId="{0E019F9F-8B0E-43C1-90CC-2AC5BDB01279}" destId="{44C7E98F-4871-405A-B3AA-99D0BF3FD88E}" srcOrd="0" destOrd="0" presId="urn:microsoft.com/office/officeart/2005/8/layout/vList6"/>
    <dgm:cxn modelId="{A38F6280-C99A-4912-ACCB-218474C730EE}" srcId="{0E019F9F-8B0E-43C1-90CC-2AC5BDB01279}" destId="{105F55BC-5C49-4199-9F9F-057ACD6E8FD7}" srcOrd="0" destOrd="0" parTransId="{6672AAA4-D663-4214-9E5A-A1089C576A98}" sibTransId="{AE58618D-426E-4BEE-A11E-76A266CF41E3}"/>
    <dgm:cxn modelId="{7688D35B-8B46-48B2-928C-A33BBA721EDB}" srcId="{BDAB13AB-E885-4E2F-AE10-CEBCD8608811}" destId="{A775C936-6203-4430-9E46-4F9BCD73A196}" srcOrd="0" destOrd="0" parTransId="{8F1684FF-0CAA-45E9-AB8E-95B8D0F2D883}" sibTransId="{A927318F-7158-4AFE-BE47-DF3AD943ED75}"/>
    <dgm:cxn modelId="{A61C8C0C-982A-44FE-B728-1E0D4D201BD9}" srcId="{295CD76E-040E-47BD-BD1C-B47A6052A1F1}" destId="{F5F0C1D0-FB71-4041-9969-52B6568E1E8C}" srcOrd="0" destOrd="0" parTransId="{D2BFC2BB-15FE-41E3-982A-548F1438F289}" sibTransId="{7A88C4C4-421A-4473-B9C9-4684F0F8D1ED}"/>
    <dgm:cxn modelId="{C55BBF09-0E84-40E1-80E9-091A11F4617E}" type="presOf" srcId="{295CD76E-040E-47BD-BD1C-B47A6052A1F1}" destId="{B4783F11-AA0F-4BC8-A781-E998758D2E88}" srcOrd="0" destOrd="0" presId="urn:microsoft.com/office/officeart/2005/8/layout/vList6"/>
    <dgm:cxn modelId="{548C6D73-98CC-4F99-B21D-BE0DB1BCFA62}" type="presOf" srcId="{CACD3104-861C-47B1-B9D7-DB4C8A44E3B1}" destId="{B953BAB6-7D6D-4A8C-8379-B072D0ED6463}" srcOrd="0" destOrd="0" presId="urn:microsoft.com/office/officeart/2005/8/layout/vList6"/>
    <dgm:cxn modelId="{8FE9AEFC-4DD4-4BF4-A758-34F3C9EF8DBE}" type="presOf" srcId="{C1364BEF-E4A9-4FA3-B7D9-4993ABADAB2B}" destId="{2E4143B6-2C2F-49F0-8C45-96E0494CD169}" srcOrd="0" destOrd="0" presId="urn:microsoft.com/office/officeart/2005/8/layout/vList6"/>
    <dgm:cxn modelId="{6C9E2D85-DABC-4493-9C47-8FDED4BBF299}" type="presOf" srcId="{A775C936-6203-4430-9E46-4F9BCD73A196}" destId="{EA036627-A495-40F9-A055-92CFFEA398D8}" srcOrd="0" destOrd="0" presId="urn:microsoft.com/office/officeart/2005/8/layout/vList6"/>
    <dgm:cxn modelId="{E7AA0266-50C1-4092-B243-9904D8CE614F}" type="presOf" srcId="{6A10D348-7E31-4721-9BC2-866E022E570E}" destId="{18F639F0-EAA6-4A3F-9E1E-56958CC0AA59}" srcOrd="0" destOrd="0" presId="urn:microsoft.com/office/officeart/2005/8/layout/vList6"/>
    <dgm:cxn modelId="{BE2E201A-9A13-4FEE-9E28-32A86156C1FC}" srcId="{BDAB13AB-E885-4E2F-AE10-CEBCD8608811}" destId="{C1364BEF-E4A9-4FA3-B7D9-4993ABADAB2B}" srcOrd="3" destOrd="0" parTransId="{24353286-4DF9-4035-810A-E8861142FE51}" sibTransId="{36DE1C5E-7D27-44EC-B7E3-DAE453830A43}"/>
    <dgm:cxn modelId="{BBD09CE3-D75A-4832-9EEE-E69325D76A0A}" type="presOf" srcId="{F5F0C1D0-FB71-4041-9969-52B6568E1E8C}" destId="{FE067716-CCC8-4A85-AB69-983F77629006}" srcOrd="0" destOrd="0" presId="urn:microsoft.com/office/officeart/2005/8/layout/vList6"/>
    <dgm:cxn modelId="{2DAD719E-077F-46A1-902C-305C8C32700F}" srcId="{A775C936-6203-4430-9E46-4F9BCD73A196}" destId="{6A10D348-7E31-4721-9BC2-866E022E570E}" srcOrd="0" destOrd="0" parTransId="{84039E54-79B6-4A83-BA28-320554ADA5AF}" sibTransId="{51B2C7D5-C314-4EB6-AB90-8C586907623A}"/>
    <dgm:cxn modelId="{568D8BBC-A91F-4C76-9A6E-D348ABF1DD22}" srcId="{BDAB13AB-E885-4E2F-AE10-CEBCD8608811}" destId="{295CD76E-040E-47BD-BD1C-B47A6052A1F1}" srcOrd="2" destOrd="0" parTransId="{7CD37071-C5DB-455F-A0FB-66301B666850}" sibTransId="{712C6AB3-FABC-4712-8A64-DEEF0BA11066}"/>
    <dgm:cxn modelId="{79D285CC-309D-4630-8A96-CE288D51A66A}" type="presParOf" srcId="{4D0B8789-F99D-4D12-948E-ED85E749BC74}" destId="{8EDC50FE-9B06-40D7-9BB6-7BD37E74702B}" srcOrd="0" destOrd="0" presId="urn:microsoft.com/office/officeart/2005/8/layout/vList6"/>
    <dgm:cxn modelId="{1F1AFEF0-45ED-4B2D-B3A0-03D4E7F78FEA}" type="presParOf" srcId="{8EDC50FE-9B06-40D7-9BB6-7BD37E74702B}" destId="{EA036627-A495-40F9-A055-92CFFEA398D8}" srcOrd="0" destOrd="0" presId="urn:microsoft.com/office/officeart/2005/8/layout/vList6"/>
    <dgm:cxn modelId="{6657642B-8832-49BA-9FE4-EF3A4E0E101C}" type="presParOf" srcId="{8EDC50FE-9B06-40D7-9BB6-7BD37E74702B}" destId="{18F639F0-EAA6-4A3F-9E1E-56958CC0AA59}" srcOrd="1" destOrd="0" presId="urn:microsoft.com/office/officeart/2005/8/layout/vList6"/>
    <dgm:cxn modelId="{1631AC09-FEF9-46AD-883F-39C5DFE90503}" type="presParOf" srcId="{4D0B8789-F99D-4D12-948E-ED85E749BC74}" destId="{4640CDD3-3917-4EC2-A001-6F7C2AE81FB1}" srcOrd="1" destOrd="0" presId="urn:microsoft.com/office/officeart/2005/8/layout/vList6"/>
    <dgm:cxn modelId="{7FE581E9-59FD-454D-ADF2-25ECE00BC2EC}" type="presParOf" srcId="{4D0B8789-F99D-4D12-948E-ED85E749BC74}" destId="{592C39C7-E405-4AA6-B493-41166FAAC035}" srcOrd="2" destOrd="0" presId="urn:microsoft.com/office/officeart/2005/8/layout/vList6"/>
    <dgm:cxn modelId="{CF2E83EA-8096-482A-B9AA-8F2BDC3A879F}" type="presParOf" srcId="{592C39C7-E405-4AA6-B493-41166FAAC035}" destId="{44C7E98F-4871-405A-B3AA-99D0BF3FD88E}" srcOrd="0" destOrd="0" presId="urn:microsoft.com/office/officeart/2005/8/layout/vList6"/>
    <dgm:cxn modelId="{839C3739-7028-4D17-B3E3-CC7EC828E3F2}" type="presParOf" srcId="{592C39C7-E405-4AA6-B493-41166FAAC035}" destId="{AAEF9FB4-FC14-43D1-AEBA-2FB99B47E9AE}" srcOrd="1" destOrd="0" presId="urn:microsoft.com/office/officeart/2005/8/layout/vList6"/>
    <dgm:cxn modelId="{50AE96B4-17F0-46A1-B289-426E6419ED41}" type="presParOf" srcId="{4D0B8789-F99D-4D12-948E-ED85E749BC74}" destId="{825BBEBD-1645-47AB-BB63-0A79A96E6AE1}" srcOrd="3" destOrd="0" presId="urn:microsoft.com/office/officeart/2005/8/layout/vList6"/>
    <dgm:cxn modelId="{656BB58D-3B73-4FED-92B0-A8F81A5814B9}" type="presParOf" srcId="{4D0B8789-F99D-4D12-948E-ED85E749BC74}" destId="{A9307F5B-253E-43A6-BA04-223C4FD1EA97}" srcOrd="4" destOrd="0" presId="urn:microsoft.com/office/officeart/2005/8/layout/vList6"/>
    <dgm:cxn modelId="{2439E51A-0779-4C61-AC08-34A134FEEBDA}" type="presParOf" srcId="{A9307F5B-253E-43A6-BA04-223C4FD1EA97}" destId="{B4783F11-AA0F-4BC8-A781-E998758D2E88}" srcOrd="0" destOrd="0" presId="urn:microsoft.com/office/officeart/2005/8/layout/vList6"/>
    <dgm:cxn modelId="{A26A9DBC-DF56-4C40-B777-A177E325FBBD}" type="presParOf" srcId="{A9307F5B-253E-43A6-BA04-223C4FD1EA97}" destId="{FE067716-CCC8-4A85-AB69-983F77629006}" srcOrd="1" destOrd="0" presId="urn:microsoft.com/office/officeart/2005/8/layout/vList6"/>
    <dgm:cxn modelId="{6016BD28-A8FD-4E1D-85C1-6F1D9DAB9303}" type="presParOf" srcId="{4D0B8789-F99D-4D12-948E-ED85E749BC74}" destId="{616907C8-29E8-41AE-A0F4-EE8C7B6AE931}" srcOrd="5" destOrd="0" presId="urn:microsoft.com/office/officeart/2005/8/layout/vList6"/>
    <dgm:cxn modelId="{FE8F4D6E-0869-4815-9D61-7347FF8F7F9F}" type="presParOf" srcId="{4D0B8789-F99D-4D12-948E-ED85E749BC74}" destId="{5BFF8141-1DBE-4806-98BA-CFD3A9D01183}" srcOrd="6" destOrd="0" presId="urn:microsoft.com/office/officeart/2005/8/layout/vList6"/>
    <dgm:cxn modelId="{27EB483B-0C94-41CA-836A-17DA5B12B39B}" type="presParOf" srcId="{5BFF8141-1DBE-4806-98BA-CFD3A9D01183}" destId="{2E4143B6-2C2F-49F0-8C45-96E0494CD169}" srcOrd="0" destOrd="0" presId="urn:microsoft.com/office/officeart/2005/8/layout/vList6"/>
    <dgm:cxn modelId="{D6013C16-40B9-4E79-869C-CEC9A33FFA9E}" type="presParOf" srcId="{5BFF8141-1DBE-4806-98BA-CFD3A9D01183}" destId="{B953BAB6-7D6D-4A8C-8379-B072D0ED64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/>
            <a:t>Штраф </a:t>
          </a:r>
          <a:endParaRPr lang="ru-RU" dirty="0"/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/>
            <a:t>Обязательные работы </a:t>
          </a:r>
          <a:endParaRPr lang="ru-RU" dirty="0"/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/>
            <a:t>Исправительные работы  </a:t>
          </a:r>
          <a:endParaRPr lang="ru-RU" dirty="0"/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D610E54A-2C62-471B-B2BB-77F1499DE599}">
      <dgm:prSet/>
      <dgm:spPr/>
      <dgm:t>
        <a:bodyPr/>
        <a:lstStyle/>
        <a:p>
          <a:pPr rtl="0"/>
          <a:r>
            <a:rPr lang="ru-RU" dirty="0" smtClean="0"/>
            <a:t>Конфискация имущества  </a:t>
          </a:r>
          <a:endParaRPr lang="ru-RU" dirty="0"/>
        </a:p>
      </dgm:t>
    </dgm:pt>
    <dgm:pt modelId="{BB254550-0F72-4F36-A5DD-501878C0505F}" type="parTrans" cxnId="{DD8D3973-DE55-47EA-A4D9-FA978A124A40}">
      <dgm:prSet/>
      <dgm:spPr/>
      <dgm:t>
        <a:bodyPr/>
        <a:lstStyle/>
        <a:p>
          <a:endParaRPr lang="ru-RU"/>
        </a:p>
      </dgm:t>
    </dgm:pt>
    <dgm:pt modelId="{C2CDE245-6006-4DBF-90FE-D01020C8719F}" type="sibTrans" cxnId="{DD8D3973-DE55-47EA-A4D9-FA978A124A40}">
      <dgm:prSet/>
      <dgm:spPr/>
      <dgm:t>
        <a:bodyPr/>
        <a:lstStyle/>
        <a:p>
          <a:endParaRPr lang="ru-RU"/>
        </a:p>
      </dgm:t>
    </dgm:pt>
    <dgm:pt modelId="{4AEC67B4-BD1E-49F6-AD18-79C2260EF620}">
      <dgm:prSet/>
      <dgm:spPr/>
      <dgm:t>
        <a:bodyPr/>
        <a:lstStyle/>
        <a:p>
          <a:pPr rtl="0"/>
          <a:r>
            <a:rPr lang="ru-RU" dirty="0" smtClean="0"/>
            <a:t>Ограничение свободы </a:t>
          </a:r>
          <a:endParaRPr lang="ru-RU" dirty="0"/>
        </a:p>
      </dgm:t>
    </dgm:pt>
    <dgm:pt modelId="{0321FD88-5EDA-487A-977A-D7C4A8010616}" type="parTrans" cxnId="{5897E232-0C81-4D82-A22B-66DD0451C1EA}">
      <dgm:prSet/>
      <dgm:spPr/>
      <dgm:t>
        <a:bodyPr/>
        <a:lstStyle/>
        <a:p>
          <a:endParaRPr lang="ru-RU"/>
        </a:p>
      </dgm:t>
    </dgm:pt>
    <dgm:pt modelId="{93C304ED-30F1-4884-820E-BD8F631C2A36}" type="sibTrans" cxnId="{5897E232-0C81-4D82-A22B-66DD0451C1EA}">
      <dgm:prSet/>
      <dgm:spPr/>
      <dgm:t>
        <a:bodyPr/>
        <a:lstStyle/>
        <a:p>
          <a:endParaRPr lang="ru-RU"/>
        </a:p>
      </dgm:t>
    </dgm:pt>
    <dgm:pt modelId="{4654E572-16E7-4DD0-B76A-816015071CDC}">
      <dgm:prSet/>
      <dgm:spPr/>
      <dgm:t>
        <a:bodyPr/>
        <a:lstStyle/>
        <a:p>
          <a:pPr rtl="0"/>
          <a:r>
            <a:rPr lang="ru-RU" dirty="0" smtClean="0"/>
            <a:t>Арест  </a:t>
          </a:r>
          <a:endParaRPr lang="ru-RU" dirty="0"/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/>
            <a:t>Лишение свободы на определенный срок </a:t>
          </a:r>
          <a:endParaRPr lang="ru-RU" dirty="0"/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D3B80021-01DA-4CED-8411-62ABC8747518}">
      <dgm:prSet/>
      <dgm:spPr/>
      <dgm:t>
        <a:bodyPr/>
        <a:lstStyle/>
        <a:p>
          <a:pPr rtl="0"/>
          <a:r>
            <a:rPr lang="ru-RU" dirty="0" smtClean="0"/>
            <a:t>Пожизненное лишение свободы  </a:t>
          </a:r>
          <a:endParaRPr lang="ru-RU" dirty="0"/>
        </a:p>
      </dgm:t>
    </dgm:pt>
    <dgm:pt modelId="{72A22837-C4DC-4A74-A54F-540C591F13AF}" type="parTrans" cxnId="{ABA03963-96CB-404C-BF4E-25E62B63B280}">
      <dgm:prSet/>
      <dgm:spPr/>
      <dgm:t>
        <a:bodyPr/>
        <a:lstStyle/>
        <a:p>
          <a:endParaRPr lang="ru-RU"/>
        </a:p>
      </dgm:t>
    </dgm:pt>
    <dgm:pt modelId="{B301F872-FE85-425F-90BE-B4CE17111910}" type="sibTrans" cxnId="{ABA03963-96CB-404C-BF4E-25E62B63B280}">
      <dgm:prSet/>
      <dgm:spPr/>
      <dgm:t>
        <a:bodyPr/>
        <a:lstStyle/>
        <a:p>
          <a:endParaRPr lang="ru-RU"/>
        </a:p>
      </dgm:t>
    </dgm:pt>
    <dgm:pt modelId="{E89AB0C7-1CB4-46F1-B61E-74F7D90D4E44}">
      <dgm:prSet/>
      <dgm:spPr/>
      <dgm:t>
        <a:bodyPr/>
        <a:lstStyle/>
        <a:p>
          <a:pPr rtl="0"/>
          <a:r>
            <a:rPr lang="ru-RU" dirty="0" smtClean="0"/>
            <a:t>Смертная казнь  </a:t>
          </a:r>
          <a:endParaRPr lang="ru-RU" dirty="0"/>
        </a:p>
      </dgm:t>
    </dgm:pt>
    <dgm:pt modelId="{8BCC78C4-D1B2-4B80-9D17-C4268D2068F8}" type="parTrans" cxnId="{3A4C547F-BF92-4192-826B-FEFABF8B5A84}">
      <dgm:prSet/>
      <dgm:spPr/>
      <dgm:t>
        <a:bodyPr/>
        <a:lstStyle/>
        <a:p>
          <a:endParaRPr lang="ru-RU"/>
        </a:p>
      </dgm:t>
    </dgm:pt>
    <dgm:pt modelId="{CC89A102-C0B9-42AB-948A-FF3F851D6B59}" type="sibTrans" cxnId="{3A4C547F-BF92-4192-826B-FEFABF8B5A84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28B1BF3-CFA7-413E-9DC4-E7689BAF8AA4}" type="pres">
      <dgm:prSet presAssocID="{D610E54A-2C62-471B-B2BB-77F1499DE599}" presName="compNode" presStyleCnt="0"/>
      <dgm:spPr/>
    </dgm:pt>
    <dgm:pt modelId="{43556A3A-011C-4BEE-BCDC-C8A065F17977}" type="pres">
      <dgm:prSet presAssocID="{D610E54A-2C62-471B-B2BB-77F1499DE599}" presName="dummyConnPt" presStyleCnt="0"/>
      <dgm:spPr/>
    </dgm:pt>
    <dgm:pt modelId="{791877D7-00EA-4132-8B87-8CF20CAA4E34}" type="pres">
      <dgm:prSet presAssocID="{D610E54A-2C62-471B-B2BB-77F1499DE5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C21-5196-4BE2-B886-13C6812FD9B9}" type="pres">
      <dgm:prSet presAssocID="{C2CDE245-6006-4DBF-90FE-D01020C8719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94A6FCE0-28DF-488F-B8F4-520B617D6AE6}" type="pres">
      <dgm:prSet presAssocID="{4AEC67B4-BD1E-49F6-AD18-79C2260EF620}" presName="compNode" presStyleCnt="0"/>
      <dgm:spPr/>
    </dgm:pt>
    <dgm:pt modelId="{6F1EA065-3491-4EE2-AFA5-4400A53B1C10}" type="pres">
      <dgm:prSet presAssocID="{4AEC67B4-BD1E-49F6-AD18-79C2260EF620}" presName="dummyConnPt" presStyleCnt="0"/>
      <dgm:spPr/>
    </dgm:pt>
    <dgm:pt modelId="{F3DF29D8-3B11-4FC2-8DC4-8839A4D477CC}" type="pres">
      <dgm:prSet presAssocID="{4AEC67B4-BD1E-49F6-AD18-79C2260EF6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E68E-82EE-4209-9CDE-2D55E638D2DF}" type="pres">
      <dgm:prSet presAssocID="{93C304ED-30F1-4884-820E-BD8F631C2A36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BFBEA-4C5F-42D2-9DBD-95DCFE531B90}" type="pres">
      <dgm:prSet presAssocID="{8C9064B0-5055-455E-9B3D-CE26EA0683B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CA40542B-31BF-44B0-9E23-1B5EB9E75A90}" type="pres">
      <dgm:prSet presAssocID="{D3B80021-01DA-4CED-8411-62ABC8747518}" presName="compNode" presStyleCnt="0"/>
      <dgm:spPr/>
    </dgm:pt>
    <dgm:pt modelId="{A480FA42-D829-45BD-8BFD-B93BFB4600C3}" type="pres">
      <dgm:prSet presAssocID="{D3B80021-01DA-4CED-8411-62ABC8747518}" presName="dummyConnPt" presStyleCnt="0"/>
      <dgm:spPr/>
    </dgm:pt>
    <dgm:pt modelId="{778EB6F9-7907-48A1-A0FF-91233DA28120}" type="pres">
      <dgm:prSet presAssocID="{D3B80021-01DA-4CED-8411-62ABC874751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B6D22-EEF3-4671-BCA3-0D66F496E7FF}" type="pres">
      <dgm:prSet presAssocID="{B301F872-FE85-425F-90BE-B4CE1711191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A741D14-35FF-464D-A45E-204BB507F27C}" type="pres">
      <dgm:prSet presAssocID="{E89AB0C7-1CB4-46F1-B61E-74F7D90D4E44}" presName="compNode" presStyleCnt="0"/>
      <dgm:spPr/>
    </dgm:pt>
    <dgm:pt modelId="{E5BF6558-11EA-4C7A-8C3F-13670690ACB2}" type="pres">
      <dgm:prSet presAssocID="{E89AB0C7-1CB4-46F1-B61E-74F7D90D4E44}" presName="dummyConnPt" presStyleCnt="0"/>
      <dgm:spPr/>
    </dgm:pt>
    <dgm:pt modelId="{689BA5E1-D933-47CB-9CAD-585B0C044A90}" type="pres">
      <dgm:prSet presAssocID="{E89AB0C7-1CB4-46F1-B61E-74F7D90D4E4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5CF991-0EB9-4192-BCBD-EFFD166F773D}" srcId="{4DEAD639-3E94-4D41-8D0B-B9D5143C42C0}" destId="{415C9DB9-676E-4463-B8C1-6FF5FF232DBE}" srcOrd="6" destOrd="0" parTransId="{EE69A308-A8A3-4B40-A8E3-C334C90B1789}" sibTransId="{8C9064B0-5055-455E-9B3D-CE26EA0683BA}"/>
    <dgm:cxn modelId="{4A3A66CD-6A35-464A-A3CD-8545C9151622}" type="presOf" srcId="{F806BF61-BD76-4B3A-8A03-DFABCFC40176}" destId="{493BCA47-F3C2-400F-8DE7-7F4C940BF836}" srcOrd="0" destOrd="0" presId="urn:microsoft.com/office/officeart/2005/8/layout/bProcess4"/>
    <dgm:cxn modelId="{8B06B22A-16B8-427C-821F-8A6C89EA889B}" type="presOf" srcId="{D610E54A-2C62-471B-B2BB-77F1499DE599}" destId="{791877D7-00EA-4132-8B87-8CF20CAA4E34}" srcOrd="0" destOrd="0" presId="urn:microsoft.com/office/officeart/2005/8/layout/bProcess4"/>
    <dgm:cxn modelId="{3A2F157E-05CF-4F1D-A4BF-B682148773F2}" type="presOf" srcId="{B301F872-FE85-425F-90BE-B4CE17111910}" destId="{C4CB6D22-EEF3-4671-BCA3-0D66F496E7FF}" srcOrd="0" destOrd="0" presId="urn:microsoft.com/office/officeart/2005/8/layout/bProcess4"/>
    <dgm:cxn modelId="{61B2C3A3-3C5C-46B0-97A7-F31A9750A682}" type="presOf" srcId="{68E6B60E-8D11-4FE5-9430-7EE423951901}" destId="{EFEF8341-DFE0-4619-954F-C614D9E3545F}" srcOrd="0" destOrd="0" presId="urn:microsoft.com/office/officeart/2005/8/layout/bProcess4"/>
    <dgm:cxn modelId="{9388057E-FC23-480B-AF15-A48679EF2623}" type="presOf" srcId="{415C9DB9-676E-4463-B8C1-6FF5FF232DBE}" destId="{FF538BA8-EA91-4EC4-B282-3020188D128B}" srcOrd="0" destOrd="0" presId="urn:microsoft.com/office/officeart/2005/8/layout/bProcess4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A73CFB67-55E8-4DBC-9E37-8125C5E28491}" type="presOf" srcId="{4654E572-16E7-4DD0-B76A-816015071CDC}" destId="{C4F26093-00EB-42A0-86BE-7295330BAC9C}" srcOrd="0" destOrd="0" presId="urn:microsoft.com/office/officeart/2005/8/layout/bProcess4"/>
    <dgm:cxn modelId="{458224DD-018B-4FD9-A727-78DF67D7416D}" type="presOf" srcId="{A1328980-11AB-4A98-AB61-50C29A5DCABE}" destId="{0852C274-4966-46D4-847C-C47CEAB4E92C}" srcOrd="0" destOrd="0" presId="urn:microsoft.com/office/officeart/2005/8/layout/bProcess4"/>
    <dgm:cxn modelId="{C93B9B51-1A0C-4772-AFA4-57A201DEEF36}" type="presOf" srcId="{655281F5-1249-44DA-A17F-398EFDE9BBBA}" destId="{F43A6352-C447-412B-92A8-61580B241D78}" srcOrd="0" destOrd="0" presId="urn:microsoft.com/office/officeart/2005/8/layout/bProcess4"/>
    <dgm:cxn modelId="{88DC439B-D981-49B2-9D8C-6EFD327B4528}" type="presOf" srcId="{4DEAD639-3E94-4D41-8D0B-B9D5143C42C0}" destId="{F6C209EB-86FC-4602-95E2-4A8DBE9A63E2}" srcOrd="0" destOrd="0" presId="urn:microsoft.com/office/officeart/2005/8/layout/bProcess4"/>
    <dgm:cxn modelId="{DD8D3973-DE55-47EA-A4D9-FA978A124A40}" srcId="{4DEAD639-3E94-4D41-8D0B-B9D5143C42C0}" destId="{D610E54A-2C62-471B-B2BB-77F1499DE599}" srcOrd="3" destOrd="0" parTransId="{BB254550-0F72-4F36-A5DD-501878C0505F}" sibTransId="{C2CDE245-6006-4DBF-90FE-D01020C8719F}"/>
    <dgm:cxn modelId="{5897E232-0C81-4D82-A22B-66DD0451C1EA}" srcId="{4DEAD639-3E94-4D41-8D0B-B9D5143C42C0}" destId="{4AEC67B4-BD1E-49F6-AD18-79C2260EF620}" srcOrd="4" destOrd="0" parTransId="{0321FD88-5EDA-487A-977A-D7C4A8010616}" sibTransId="{93C304ED-30F1-4884-820E-BD8F631C2A36}"/>
    <dgm:cxn modelId="{E89EDB47-99D5-4DD5-BB7D-81D8C39D3658}" type="presOf" srcId="{C923B406-2A87-4CE7-8D54-4187B9397A8F}" destId="{1B45B249-8ED4-4381-A4F9-46D6765E260C}" srcOrd="0" destOrd="0" presId="urn:microsoft.com/office/officeart/2005/8/layout/bProcess4"/>
    <dgm:cxn modelId="{33640C3C-F290-4324-9D4F-FA82BE0A5D99}" srcId="{4DEAD639-3E94-4D41-8D0B-B9D5143C42C0}" destId="{4654E572-16E7-4DD0-B76A-816015071CDC}" srcOrd="5" destOrd="0" parTransId="{0719BB51-4AF8-4734-8924-F04C0FFE2D1E}" sibTransId="{03B689B8-1367-4476-86B3-8CAC5B6CE2A6}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F51590C3-DE5B-4D17-9B89-C7A8A9AC2541}" type="presOf" srcId="{4AEC67B4-BD1E-49F6-AD18-79C2260EF620}" destId="{F3DF29D8-3B11-4FC2-8DC4-8839A4D477CC}" srcOrd="0" destOrd="0" presId="urn:microsoft.com/office/officeart/2005/8/layout/bProcess4"/>
    <dgm:cxn modelId="{5DF4D370-8653-4069-903C-8A2CA586095D}" type="presOf" srcId="{C2CDE245-6006-4DBF-90FE-D01020C8719F}" destId="{2BF9AC21-5196-4BE2-B886-13C6812FD9B9}" srcOrd="0" destOrd="0" presId="urn:microsoft.com/office/officeart/2005/8/layout/bProcess4"/>
    <dgm:cxn modelId="{96725684-12C8-494F-AD7D-86E97A602B9C}" type="presOf" srcId="{03B689B8-1367-4476-86B3-8CAC5B6CE2A6}" destId="{64BD1D86-499B-47A4-BDEE-FC547D279867}" srcOrd="0" destOrd="0" presId="urn:microsoft.com/office/officeart/2005/8/layout/bProcess4"/>
    <dgm:cxn modelId="{04A6BD20-79C7-4E51-A6DA-B9BD492E34CD}" type="presOf" srcId="{E89AB0C7-1CB4-46F1-B61E-74F7D90D4E44}" destId="{689BA5E1-D933-47CB-9CAD-585B0C044A90}" srcOrd="0" destOrd="0" presId="urn:microsoft.com/office/officeart/2005/8/layout/bProcess4"/>
    <dgm:cxn modelId="{4865272D-3CB2-46F7-AB46-2E9F17CA1991}" type="presOf" srcId="{93C304ED-30F1-4884-820E-BD8F631C2A36}" destId="{917CE68E-82EE-4209-9CDE-2D55E638D2DF}" srcOrd="0" destOrd="0" presId="urn:microsoft.com/office/officeart/2005/8/layout/bProcess4"/>
    <dgm:cxn modelId="{49BEBBC6-60F1-4C35-B4F1-A61EFED3FCA2}" type="presOf" srcId="{D3B80021-01DA-4CED-8411-62ABC8747518}" destId="{778EB6F9-7907-48A1-A0FF-91233DA28120}" srcOrd="0" destOrd="0" presId="urn:microsoft.com/office/officeart/2005/8/layout/bProcess4"/>
    <dgm:cxn modelId="{ABA03963-96CB-404C-BF4E-25E62B63B280}" srcId="{4DEAD639-3E94-4D41-8D0B-B9D5143C42C0}" destId="{D3B80021-01DA-4CED-8411-62ABC8747518}" srcOrd="7" destOrd="0" parTransId="{72A22837-C4DC-4A74-A54F-540C591F13AF}" sibTransId="{B301F872-FE85-425F-90BE-B4CE17111910}"/>
    <dgm:cxn modelId="{3A4C547F-BF92-4192-826B-FEFABF8B5A84}" srcId="{4DEAD639-3E94-4D41-8D0B-B9D5143C42C0}" destId="{E89AB0C7-1CB4-46F1-B61E-74F7D90D4E44}" srcOrd="8" destOrd="0" parTransId="{8BCC78C4-D1B2-4B80-9D17-C4268D2068F8}" sibTransId="{CC89A102-C0B9-42AB-948A-FF3F851D6B59}"/>
    <dgm:cxn modelId="{65ADDA8C-872E-42E7-8CE5-0FFD399C6644}" type="presOf" srcId="{59D67BAA-5E16-4E5E-9AE4-B78061464012}" destId="{0A49E34D-44CF-42CC-A3A9-4273D22C70A1}" srcOrd="0" destOrd="0" presId="urn:microsoft.com/office/officeart/2005/8/layout/bProcess4"/>
    <dgm:cxn modelId="{98A6DA96-95A5-46F1-BF05-E71A3A74FB8D}" type="presOf" srcId="{8C9064B0-5055-455E-9B3D-CE26EA0683BA}" destId="{1CDBFBEA-4C5F-42D2-9DBD-95DCFE531B90}" srcOrd="0" destOrd="0" presId="urn:microsoft.com/office/officeart/2005/8/layout/bProcess4"/>
    <dgm:cxn modelId="{36108BF3-CB8A-4F77-8D0E-D20198CB8880}" type="presParOf" srcId="{F6C209EB-86FC-4602-95E2-4A8DBE9A63E2}" destId="{0C02DF2B-EAD7-4788-99A0-C81275258F6F}" srcOrd="0" destOrd="0" presId="urn:microsoft.com/office/officeart/2005/8/layout/bProcess4"/>
    <dgm:cxn modelId="{B36913D8-D4C8-4380-9FEC-D6EDD66F146C}" type="presParOf" srcId="{0C02DF2B-EAD7-4788-99A0-C81275258F6F}" destId="{39A38701-3952-47DF-B89B-D4D82D988AC8}" srcOrd="0" destOrd="0" presId="urn:microsoft.com/office/officeart/2005/8/layout/bProcess4"/>
    <dgm:cxn modelId="{136DB8CB-1EFA-4267-9748-1539B38026BD}" type="presParOf" srcId="{0C02DF2B-EAD7-4788-99A0-C81275258F6F}" destId="{493BCA47-F3C2-400F-8DE7-7F4C940BF836}" srcOrd="1" destOrd="0" presId="urn:microsoft.com/office/officeart/2005/8/layout/bProcess4"/>
    <dgm:cxn modelId="{C83EB66E-42E9-4B6F-A7B9-6AC01D95C8B7}" type="presParOf" srcId="{F6C209EB-86FC-4602-95E2-4A8DBE9A63E2}" destId="{1B45B249-8ED4-4381-A4F9-46D6765E260C}" srcOrd="1" destOrd="0" presId="urn:microsoft.com/office/officeart/2005/8/layout/bProcess4"/>
    <dgm:cxn modelId="{A92667EF-D07C-44C6-8B70-6CE9D49AAA0C}" type="presParOf" srcId="{F6C209EB-86FC-4602-95E2-4A8DBE9A63E2}" destId="{BE629727-5E5D-4B75-8CAB-FBA310487EC8}" srcOrd="2" destOrd="0" presId="urn:microsoft.com/office/officeart/2005/8/layout/bProcess4"/>
    <dgm:cxn modelId="{88F04D9F-E2B3-4BC9-933A-1A2C154BA3A1}" type="presParOf" srcId="{BE629727-5E5D-4B75-8CAB-FBA310487EC8}" destId="{B6DADE71-9D25-4AF0-BC42-34F15A297225}" srcOrd="0" destOrd="0" presId="urn:microsoft.com/office/officeart/2005/8/layout/bProcess4"/>
    <dgm:cxn modelId="{117E3E28-5458-4F36-A3A6-939CF6A6CA07}" type="presParOf" srcId="{BE629727-5E5D-4B75-8CAB-FBA310487EC8}" destId="{F43A6352-C447-412B-92A8-61580B241D78}" srcOrd="1" destOrd="0" presId="urn:microsoft.com/office/officeart/2005/8/layout/bProcess4"/>
    <dgm:cxn modelId="{AD152DD7-1B39-440A-8F28-A76C59E9287B}" type="presParOf" srcId="{F6C209EB-86FC-4602-95E2-4A8DBE9A63E2}" destId="{0A49E34D-44CF-42CC-A3A9-4273D22C70A1}" srcOrd="3" destOrd="0" presId="urn:microsoft.com/office/officeart/2005/8/layout/bProcess4"/>
    <dgm:cxn modelId="{48298051-5834-4B15-ACE2-9111DAA0037B}" type="presParOf" srcId="{F6C209EB-86FC-4602-95E2-4A8DBE9A63E2}" destId="{A1D42FBA-69C7-4CB8-944A-110FF95CBAEE}" srcOrd="4" destOrd="0" presId="urn:microsoft.com/office/officeart/2005/8/layout/bProcess4"/>
    <dgm:cxn modelId="{82024791-9CA1-4069-909E-0287C5BEB737}" type="presParOf" srcId="{A1D42FBA-69C7-4CB8-944A-110FF95CBAEE}" destId="{9B5EB628-7FE1-44B3-8A20-8218670F2627}" srcOrd="0" destOrd="0" presId="urn:microsoft.com/office/officeart/2005/8/layout/bProcess4"/>
    <dgm:cxn modelId="{BA22D211-FC83-4E81-B404-B6A39A81BC12}" type="presParOf" srcId="{A1D42FBA-69C7-4CB8-944A-110FF95CBAEE}" destId="{EFEF8341-DFE0-4619-954F-C614D9E3545F}" srcOrd="1" destOrd="0" presId="urn:microsoft.com/office/officeart/2005/8/layout/bProcess4"/>
    <dgm:cxn modelId="{39A9ACF2-02D8-4898-8411-CFB0B321C30B}" type="presParOf" srcId="{F6C209EB-86FC-4602-95E2-4A8DBE9A63E2}" destId="{0852C274-4966-46D4-847C-C47CEAB4E92C}" srcOrd="5" destOrd="0" presId="urn:microsoft.com/office/officeart/2005/8/layout/bProcess4"/>
    <dgm:cxn modelId="{A20AB7EE-2156-490D-AAD2-3116CF494653}" type="presParOf" srcId="{F6C209EB-86FC-4602-95E2-4A8DBE9A63E2}" destId="{028B1BF3-CFA7-413E-9DC4-E7689BAF8AA4}" srcOrd="6" destOrd="0" presId="urn:microsoft.com/office/officeart/2005/8/layout/bProcess4"/>
    <dgm:cxn modelId="{D3E4D4D9-2624-4456-9E25-6033C4AEB14E}" type="presParOf" srcId="{028B1BF3-CFA7-413E-9DC4-E7689BAF8AA4}" destId="{43556A3A-011C-4BEE-BCDC-C8A065F17977}" srcOrd="0" destOrd="0" presId="urn:microsoft.com/office/officeart/2005/8/layout/bProcess4"/>
    <dgm:cxn modelId="{2E69560E-F566-4F85-85E9-8F4A95FE5971}" type="presParOf" srcId="{028B1BF3-CFA7-413E-9DC4-E7689BAF8AA4}" destId="{791877D7-00EA-4132-8B87-8CF20CAA4E34}" srcOrd="1" destOrd="0" presId="urn:microsoft.com/office/officeart/2005/8/layout/bProcess4"/>
    <dgm:cxn modelId="{DAF21FAC-337C-4BDA-ACEF-55EB2C2C0F3A}" type="presParOf" srcId="{F6C209EB-86FC-4602-95E2-4A8DBE9A63E2}" destId="{2BF9AC21-5196-4BE2-B886-13C6812FD9B9}" srcOrd="7" destOrd="0" presId="urn:microsoft.com/office/officeart/2005/8/layout/bProcess4"/>
    <dgm:cxn modelId="{3F69EEEF-AB8E-4CC7-9519-F2140BC439CA}" type="presParOf" srcId="{F6C209EB-86FC-4602-95E2-4A8DBE9A63E2}" destId="{94A6FCE0-28DF-488F-B8F4-520B617D6AE6}" srcOrd="8" destOrd="0" presId="urn:microsoft.com/office/officeart/2005/8/layout/bProcess4"/>
    <dgm:cxn modelId="{C8A34A98-2AC8-4620-8988-D9066C146B1C}" type="presParOf" srcId="{94A6FCE0-28DF-488F-B8F4-520B617D6AE6}" destId="{6F1EA065-3491-4EE2-AFA5-4400A53B1C10}" srcOrd="0" destOrd="0" presId="urn:microsoft.com/office/officeart/2005/8/layout/bProcess4"/>
    <dgm:cxn modelId="{1F6F8F28-9AEC-40A7-98B7-5593C871C219}" type="presParOf" srcId="{94A6FCE0-28DF-488F-B8F4-520B617D6AE6}" destId="{F3DF29D8-3B11-4FC2-8DC4-8839A4D477CC}" srcOrd="1" destOrd="0" presId="urn:microsoft.com/office/officeart/2005/8/layout/bProcess4"/>
    <dgm:cxn modelId="{D9C4AAA4-FF71-400E-8AD4-58418A22B944}" type="presParOf" srcId="{F6C209EB-86FC-4602-95E2-4A8DBE9A63E2}" destId="{917CE68E-82EE-4209-9CDE-2D55E638D2DF}" srcOrd="9" destOrd="0" presId="urn:microsoft.com/office/officeart/2005/8/layout/bProcess4"/>
    <dgm:cxn modelId="{66FB5988-8A0A-45FE-AB33-C851B9DCDE5D}" type="presParOf" srcId="{F6C209EB-86FC-4602-95E2-4A8DBE9A63E2}" destId="{12312A86-F999-4F69-B16A-804A2ED20414}" srcOrd="10" destOrd="0" presId="urn:microsoft.com/office/officeart/2005/8/layout/bProcess4"/>
    <dgm:cxn modelId="{0303A5F3-3830-481F-8EC2-10DACD5659E5}" type="presParOf" srcId="{12312A86-F999-4F69-B16A-804A2ED20414}" destId="{8B15668C-42CF-4529-9344-97557D7637CC}" srcOrd="0" destOrd="0" presId="urn:microsoft.com/office/officeart/2005/8/layout/bProcess4"/>
    <dgm:cxn modelId="{D88092BE-C2EF-4265-9324-C6F5BF30BB1F}" type="presParOf" srcId="{12312A86-F999-4F69-B16A-804A2ED20414}" destId="{C4F26093-00EB-42A0-86BE-7295330BAC9C}" srcOrd="1" destOrd="0" presId="urn:microsoft.com/office/officeart/2005/8/layout/bProcess4"/>
    <dgm:cxn modelId="{E229AA78-3936-4113-8CB0-0593530A66EE}" type="presParOf" srcId="{F6C209EB-86FC-4602-95E2-4A8DBE9A63E2}" destId="{64BD1D86-499B-47A4-BDEE-FC547D279867}" srcOrd="11" destOrd="0" presId="urn:microsoft.com/office/officeart/2005/8/layout/bProcess4"/>
    <dgm:cxn modelId="{69FCEEBF-B980-4E5F-A57B-85EC832C76E9}" type="presParOf" srcId="{F6C209EB-86FC-4602-95E2-4A8DBE9A63E2}" destId="{52A50260-338D-4378-9778-4BB6F8F363D0}" srcOrd="12" destOrd="0" presId="urn:microsoft.com/office/officeart/2005/8/layout/bProcess4"/>
    <dgm:cxn modelId="{A658FECA-868C-4992-A3CE-273540930FDE}" type="presParOf" srcId="{52A50260-338D-4378-9778-4BB6F8F363D0}" destId="{A4FBF71A-9E3B-4CAA-B806-10FF68935D2A}" srcOrd="0" destOrd="0" presId="urn:microsoft.com/office/officeart/2005/8/layout/bProcess4"/>
    <dgm:cxn modelId="{D8E8A5E0-F506-42BA-81B7-C45E2B56564E}" type="presParOf" srcId="{52A50260-338D-4378-9778-4BB6F8F363D0}" destId="{FF538BA8-EA91-4EC4-B282-3020188D128B}" srcOrd="1" destOrd="0" presId="urn:microsoft.com/office/officeart/2005/8/layout/bProcess4"/>
    <dgm:cxn modelId="{FAB6935F-A784-4269-8F6C-761254E343B8}" type="presParOf" srcId="{F6C209EB-86FC-4602-95E2-4A8DBE9A63E2}" destId="{1CDBFBEA-4C5F-42D2-9DBD-95DCFE531B90}" srcOrd="13" destOrd="0" presId="urn:microsoft.com/office/officeart/2005/8/layout/bProcess4"/>
    <dgm:cxn modelId="{10BF2936-5CB6-461A-85C1-ADDA4C89221C}" type="presParOf" srcId="{F6C209EB-86FC-4602-95E2-4A8DBE9A63E2}" destId="{CA40542B-31BF-44B0-9E23-1B5EB9E75A90}" srcOrd="14" destOrd="0" presId="urn:microsoft.com/office/officeart/2005/8/layout/bProcess4"/>
    <dgm:cxn modelId="{6945327F-3F3E-4B3C-B475-3320B8B9CE6F}" type="presParOf" srcId="{CA40542B-31BF-44B0-9E23-1B5EB9E75A90}" destId="{A480FA42-D829-45BD-8BFD-B93BFB4600C3}" srcOrd="0" destOrd="0" presId="urn:microsoft.com/office/officeart/2005/8/layout/bProcess4"/>
    <dgm:cxn modelId="{C3E9A4F2-CBF2-44F0-BFE7-3353027A2B06}" type="presParOf" srcId="{CA40542B-31BF-44B0-9E23-1B5EB9E75A90}" destId="{778EB6F9-7907-48A1-A0FF-91233DA28120}" srcOrd="1" destOrd="0" presId="urn:microsoft.com/office/officeart/2005/8/layout/bProcess4"/>
    <dgm:cxn modelId="{DBC70418-79DC-418D-8513-D904F5B9DA53}" type="presParOf" srcId="{F6C209EB-86FC-4602-95E2-4A8DBE9A63E2}" destId="{C4CB6D22-EEF3-4671-BCA3-0D66F496E7FF}" srcOrd="15" destOrd="0" presId="urn:microsoft.com/office/officeart/2005/8/layout/bProcess4"/>
    <dgm:cxn modelId="{8F2F3E54-2AC8-43E4-BFEF-C2511F5A29A2}" type="presParOf" srcId="{F6C209EB-86FC-4602-95E2-4A8DBE9A63E2}" destId="{8A741D14-35FF-464D-A45E-204BB507F27C}" srcOrd="16" destOrd="0" presId="urn:microsoft.com/office/officeart/2005/8/layout/bProcess4"/>
    <dgm:cxn modelId="{C17290DC-11AD-4C40-9F8C-4F454ACEA0A3}" type="presParOf" srcId="{8A741D14-35FF-464D-A45E-204BB507F27C}" destId="{E5BF6558-11EA-4C7A-8C3F-13670690ACB2}" srcOrd="0" destOrd="0" presId="urn:microsoft.com/office/officeart/2005/8/layout/bProcess4"/>
    <dgm:cxn modelId="{B3341107-DBA0-4FE7-B38F-7E507B77A6E9}" type="presParOf" srcId="{8A741D14-35FF-464D-A45E-204BB507F27C}" destId="{689BA5E1-D933-47CB-9CAD-585B0C044A9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89167"/>
          <a:ext cx="7258072" cy="3018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147370" y="236537"/>
        <a:ext cx="6963332" cy="2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Приносит вред государству, человеку, обществу</a:t>
          </a:r>
          <a:endParaRPr lang="ru-RU" sz="2200" kern="1200" dirty="0"/>
        </a:p>
      </dsp:txBody>
      <dsp:txXfrm>
        <a:off x="0" y="3886230"/>
        <a:ext cx="82296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Совершено по воле правонарушителя</a:t>
          </a:r>
          <a:endParaRPr lang="ru-RU" sz="2200" kern="1200" dirty="0"/>
        </a:p>
      </dsp:txBody>
      <dsp:txXfrm rot="10800000">
        <a:off x="0" y="2915214"/>
        <a:ext cx="8229600" cy="637151"/>
      </dsp:txXfrm>
    </dsp:sp>
    <dsp:sp modelId="{04F69549-A733-48B0-8D5A-D5F4BC9F155F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Запрет на данное деяние государством</a:t>
          </a:r>
          <a:endParaRPr lang="ru-RU" sz="2200" kern="1200" dirty="0"/>
        </a:p>
      </dsp:txBody>
      <dsp:txXfrm rot="10800000">
        <a:off x="0" y="1944197"/>
        <a:ext cx="8229600" cy="637151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Действие или бездействие</a:t>
          </a:r>
          <a:endParaRPr lang="ru-RU" sz="2200" kern="1200" dirty="0"/>
        </a:p>
      </dsp:txBody>
      <dsp:txXfrm rot="10800000">
        <a:off x="0" y="973180"/>
        <a:ext cx="8229600" cy="637151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Нарушение права</a:t>
          </a:r>
          <a:endParaRPr lang="ru-RU" sz="2200" kern="1200" dirty="0"/>
        </a:p>
      </dsp:txBody>
      <dsp:txXfrm rot="10800000">
        <a:off x="0" y="2163"/>
        <a:ext cx="8229600" cy="6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2D9C3-0119-47E5-84EB-65E26E98391F}">
      <dsp:nvSpPr>
        <dsp:cNvPr id="0" name=""/>
        <dsp:cNvSpPr/>
      </dsp:nvSpPr>
      <dsp:spPr>
        <a:xfrm>
          <a:off x="1984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ПРЕСТУПЛЕНИЯ</a:t>
          </a:r>
          <a:endParaRPr lang="ru-RU" sz="4300" kern="1200" dirty="0"/>
        </a:p>
      </dsp:txBody>
      <dsp:txXfrm>
        <a:off x="1984" y="676853"/>
        <a:ext cx="3722005" cy="1861002"/>
      </dsp:txXfrm>
    </dsp:sp>
    <dsp:sp modelId="{B3C17AB0-6C6A-4B00-91D2-B72423BDF4C8}">
      <dsp:nvSpPr>
        <dsp:cNvPr id="0" name=""/>
        <dsp:cNvSpPr/>
      </dsp:nvSpPr>
      <dsp:spPr>
        <a:xfrm>
          <a:off x="4505610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ПРОСТУПКИ</a:t>
          </a:r>
          <a:endParaRPr lang="ru-RU" sz="4300" kern="1200" dirty="0"/>
        </a:p>
      </dsp:txBody>
      <dsp:txXfrm>
        <a:off x="4505610" y="676853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4DB7-C612-4D9D-82DC-D14396064744}">
      <dsp:nvSpPr>
        <dsp:cNvPr id="0" name=""/>
        <dsp:cNvSpPr/>
      </dsp:nvSpPr>
      <dsp:spPr>
        <a:xfrm>
          <a:off x="0" y="2328857"/>
          <a:ext cx="8229600" cy="15583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это неопасное правонарушение</a:t>
          </a:r>
          <a:endParaRPr lang="ru-RU" sz="4400" kern="1200" dirty="0"/>
        </a:p>
      </dsp:txBody>
      <dsp:txXfrm>
        <a:off x="76074" y="2404931"/>
        <a:ext cx="8077452" cy="1406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930AB-9609-4EC4-A36E-58DFAD8F684F}">
      <dsp:nvSpPr>
        <dsp:cNvPr id="0" name=""/>
        <dsp:cNvSpPr/>
      </dsp:nvSpPr>
      <dsp:spPr>
        <a:xfrm>
          <a:off x="4093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АДМИНИСТРАТИВНЫЕ</a:t>
          </a:r>
          <a:endParaRPr lang="ru-RU" sz="1300" kern="1200" dirty="0"/>
        </a:p>
      </dsp:txBody>
      <dsp:txXfrm>
        <a:off x="4093" y="765381"/>
        <a:ext cx="1861062" cy="374400"/>
      </dsp:txXfrm>
    </dsp:sp>
    <dsp:sp modelId="{D2E1589B-81AE-4B8B-92FA-8C5533678505}">
      <dsp:nvSpPr>
        <dsp:cNvPr id="0" name=""/>
        <dsp:cNvSpPr/>
      </dsp:nvSpPr>
      <dsp:spPr>
        <a:xfrm>
          <a:off x="257140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Проезд  без билета в  автобусе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Мелкое хулиганство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Употребление спиртных напитков в общественных местах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Появление в состоянии алкогольного опьянения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11649" y="1959671"/>
        <a:ext cx="1752044" cy="2511782"/>
      </dsp:txXfrm>
    </dsp:sp>
    <dsp:sp modelId="{B1432093-B7C2-42FD-B06B-41A46B2949B8}">
      <dsp:nvSpPr>
        <dsp:cNvPr id="0" name=""/>
        <dsp:cNvSpPr/>
      </dsp:nvSpPr>
      <dsp:spPr>
        <a:xfrm>
          <a:off x="2147286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47286" y="813576"/>
        <a:ext cx="459111" cy="278010"/>
      </dsp:txXfrm>
    </dsp:sp>
    <dsp:sp modelId="{C561A59E-6F2C-412A-88E0-CAD1D432716C}">
      <dsp:nvSpPr>
        <dsp:cNvPr id="0" name=""/>
        <dsp:cNvSpPr/>
      </dsp:nvSpPr>
      <dsp:spPr>
        <a:xfrm>
          <a:off x="2993677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ГРАЖДАНСКИЕ</a:t>
          </a:r>
          <a:endParaRPr lang="ru-RU" sz="1300" kern="1200" dirty="0"/>
        </a:p>
      </dsp:txBody>
      <dsp:txXfrm>
        <a:off x="2993677" y="765381"/>
        <a:ext cx="1861062" cy="374400"/>
      </dsp:txXfrm>
    </dsp:sp>
    <dsp:sp modelId="{DF97F494-B84A-40AE-80F2-2E95077083F3}">
      <dsp:nvSpPr>
        <dsp:cNvPr id="0" name=""/>
        <dsp:cNvSpPr/>
      </dsp:nvSpPr>
      <dsp:spPr>
        <a:xfrm>
          <a:off x="340041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Невозвращение долга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Продажа некачественного товара в магазине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 нецензурная брань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Создание шума в ночное время (после 23 часов)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454920" y="1959671"/>
        <a:ext cx="1752044" cy="2511782"/>
      </dsp:txXfrm>
    </dsp:sp>
    <dsp:sp modelId="{2037AC03-531D-413E-BE98-81BEBAAFFFDE}">
      <dsp:nvSpPr>
        <dsp:cNvPr id="0" name=""/>
        <dsp:cNvSpPr/>
      </dsp:nvSpPr>
      <dsp:spPr>
        <a:xfrm>
          <a:off x="5136871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136871" y="813576"/>
        <a:ext cx="459111" cy="278010"/>
      </dsp:txXfrm>
    </dsp:sp>
    <dsp:sp modelId="{AAA15C84-538D-41A4-B798-CD51690D78C8}">
      <dsp:nvSpPr>
        <dsp:cNvPr id="0" name=""/>
        <dsp:cNvSpPr/>
      </dsp:nvSpPr>
      <dsp:spPr>
        <a:xfrm>
          <a:off x="5983262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ДИСЦИПЛИНАРНЫЕ</a:t>
          </a:r>
          <a:endParaRPr lang="ru-RU" sz="1300" kern="1200" dirty="0"/>
        </a:p>
      </dsp:txBody>
      <dsp:txXfrm>
        <a:off x="5983262" y="765381"/>
        <a:ext cx="1861062" cy="374400"/>
      </dsp:txXfrm>
    </dsp:sp>
    <dsp:sp modelId="{81DC3BA5-36EE-4846-A539-A59F1598DC4E}">
      <dsp:nvSpPr>
        <dsp:cNvPr id="0" name=""/>
        <dsp:cNvSpPr/>
      </dsp:nvSpPr>
      <dsp:spPr>
        <a:xfrm>
          <a:off x="632938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Опоздание на урок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Пропуск занятий в школе без уважительной причины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Нарушение Устава школы</a:t>
          </a:r>
          <a:endParaRPr lang="ru-RU" sz="1300" kern="1200" dirty="0"/>
        </a:p>
      </dsp:txBody>
      <dsp:txXfrm>
        <a:off x="6383890" y="1959671"/>
        <a:ext cx="1752044" cy="25117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6F320-F91D-44E6-AE7B-53F8A9C4EDC3}">
      <dsp:nvSpPr>
        <dsp:cNvPr id="0" name=""/>
        <dsp:cNvSpPr/>
      </dsp:nvSpPr>
      <dsp:spPr>
        <a:xfrm>
          <a:off x="0" y="52828"/>
          <a:ext cx="8715436" cy="26618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sz="3700" kern="1200" dirty="0"/>
        </a:p>
      </dsp:txBody>
      <dsp:txXfrm>
        <a:off x="129939" y="182767"/>
        <a:ext cx="8455558" cy="24019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639F0-EAA6-4A3F-9E1E-56958CC0AA59}">
      <dsp:nvSpPr>
        <dsp:cNvPr id="0" name=""/>
        <dsp:cNvSpPr/>
      </dsp:nvSpPr>
      <dsp:spPr>
        <a:xfrm>
          <a:off x="3257539" y="4284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НАКАЗАНИЕ СРОКОМ НЕ БОЛЕЕ 2 ЛЕТ</a:t>
          </a:r>
          <a:endParaRPr lang="ru-RU" sz="2700" b="1" kern="1200" dirty="0"/>
        </a:p>
      </dsp:txBody>
      <dsp:txXfrm>
        <a:off x="3257539" y="174337"/>
        <a:ext cx="4543286" cy="788949"/>
      </dsp:txXfrm>
    </dsp:sp>
    <dsp:sp modelId="{EA036627-A495-40F9-A055-92CFFEA398D8}">
      <dsp:nvSpPr>
        <dsp:cNvPr id="0" name=""/>
        <dsp:cNvSpPr/>
      </dsp:nvSpPr>
      <dsp:spPr>
        <a:xfrm>
          <a:off x="0" y="1325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НЕБОЛЬШОЙ ТЯЖЕСТИ</a:t>
          </a:r>
          <a:endParaRPr lang="ru-RU" sz="1600" b="1" kern="1200" dirty="0"/>
        </a:p>
      </dsp:txBody>
      <dsp:txXfrm>
        <a:off x="51351" y="52676"/>
        <a:ext cx="3189138" cy="949230"/>
      </dsp:txXfrm>
    </dsp:sp>
    <dsp:sp modelId="{AAEF9FB4-FC14-43D1-AEBA-2FB99B47E9AE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СРОК НАКАЗАНИЯ НЕ БОЛЕЕ 5 ЛЕТ</a:t>
          </a:r>
          <a:endParaRPr lang="ru-RU" sz="2700" b="1" kern="1200" dirty="0"/>
        </a:p>
      </dsp:txBody>
      <dsp:txXfrm>
        <a:off x="3291839" y="1289944"/>
        <a:ext cx="4543286" cy="788949"/>
      </dsp:txXfrm>
    </dsp:sp>
    <dsp:sp modelId="{44C7E98F-4871-405A-B3AA-99D0BF3FD88E}">
      <dsp:nvSpPr>
        <dsp:cNvPr id="0" name=""/>
        <dsp:cNvSpPr/>
      </dsp:nvSpPr>
      <dsp:spPr>
        <a:xfrm>
          <a:off x="0" y="1158452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СРЕДНЕЙ ТЯЖЕСТИ</a:t>
          </a:r>
          <a:endParaRPr lang="ru-RU" sz="1600" b="1" kern="1200" dirty="0"/>
        </a:p>
      </dsp:txBody>
      <dsp:txXfrm>
        <a:off x="51351" y="1209803"/>
        <a:ext cx="3189138" cy="949230"/>
      </dsp:txXfrm>
    </dsp:sp>
    <dsp:sp modelId="{FE067716-CCC8-4A85-AB69-983F77629006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НЕ БОЛЕЕ 10 ЛЕТ</a:t>
          </a:r>
          <a:endParaRPr lang="ru-RU" sz="2700" b="1" kern="1200" dirty="0"/>
        </a:p>
      </dsp:txBody>
      <dsp:txXfrm>
        <a:off x="3291839" y="2447070"/>
        <a:ext cx="4543286" cy="788949"/>
      </dsp:txXfrm>
    </dsp:sp>
    <dsp:sp modelId="{B4783F11-AA0F-4BC8-A781-E998758D2E88}">
      <dsp:nvSpPr>
        <dsp:cNvPr id="0" name=""/>
        <dsp:cNvSpPr/>
      </dsp:nvSpPr>
      <dsp:spPr>
        <a:xfrm>
          <a:off x="0" y="2315578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ТЯЖКИЕ ПРЕСТУПЛЕНИЯ</a:t>
          </a:r>
          <a:endParaRPr lang="ru-RU" sz="1600" b="1" kern="1200" dirty="0"/>
        </a:p>
      </dsp:txBody>
      <dsp:txXfrm>
        <a:off x="51351" y="2366929"/>
        <a:ext cx="3189138" cy="949230"/>
      </dsp:txXfrm>
    </dsp:sp>
    <dsp:sp modelId="{B953BAB6-7D6D-4A8C-8379-B072D0ED6463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СВЫШЕ 10 ЛЕТ ИЛИ БОЛЕЕ СТРОГОЕ</a:t>
          </a:r>
          <a:endParaRPr lang="ru-RU" sz="2700" b="1" kern="1200" dirty="0"/>
        </a:p>
      </dsp:txBody>
      <dsp:txXfrm>
        <a:off x="3291839" y="3604196"/>
        <a:ext cx="4543286" cy="788949"/>
      </dsp:txXfrm>
    </dsp:sp>
    <dsp:sp modelId="{2E4143B6-2C2F-49F0-8C45-96E0494CD169}">
      <dsp:nvSpPr>
        <dsp:cNvPr id="0" name=""/>
        <dsp:cNvSpPr/>
      </dsp:nvSpPr>
      <dsp:spPr>
        <a:xfrm>
          <a:off x="0" y="3471873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ОСОБО ТЯЖКИЕ ПРЕСТУПЛЕНИЯ</a:t>
          </a:r>
          <a:endParaRPr lang="ru-RU" sz="1600" b="1" kern="1200" dirty="0"/>
        </a:p>
      </dsp:txBody>
      <dsp:txXfrm>
        <a:off x="51351" y="3523224"/>
        <a:ext cx="3189138" cy="9492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5B249-8ED4-4381-A4F9-46D6765E260C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BCA47-F3C2-400F-8DE7-7F4C940BF836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Штраф </a:t>
          </a:r>
          <a:endParaRPr lang="ru-RU" sz="1900" kern="1200" dirty="0"/>
        </a:p>
      </dsp:txBody>
      <dsp:txXfrm>
        <a:off x="211121" y="39298"/>
        <a:ext cx="2078140" cy="1216604"/>
      </dsp:txXfrm>
    </dsp:sp>
    <dsp:sp modelId="{0A49E34D-44CF-42CC-A3A9-4273D22C70A1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A6352-C447-412B-92A8-61580B241D78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Обязательные работы </a:t>
          </a:r>
          <a:endParaRPr lang="ru-RU" sz="1900" kern="1200" dirty="0"/>
        </a:p>
      </dsp:txBody>
      <dsp:txXfrm>
        <a:off x="211121" y="1654679"/>
        <a:ext cx="2078140" cy="1216604"/>
      </dsp:txXfrm>
    </dsp:sp>
    <dsp:sp modelId="{0852C274-4966-46D4-847C-C47CEAB4E92C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F8341-DFE0-4619-954F-C614D9E3545F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Исправительные работы  </a:t>
          </a:r>
          <a:endParaRPr lang="ru-RU" sz="1900" kern="1200" dirty="0"/>
        </a:p>
      </dsp:txBody>
      <dsp:txXfrm>
        <a:off x="211121" y="3270059"/>
        <a:ext cx="2078140" cy="1216604"/>
      </dsp:txXfrm>
    </dsp:sp>
    <dsp:sp modelId="{2BF9AC21-5196-4BE2-B886-13C6812FD9B9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877D7-00EA-4132-8B87-8CF20CAA4E34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Конфискация имущества  </a:t>
          </a:r>
          <a:endParaRPr lang="ru-RU" sz="1900" kern="1200" dirty="0"/>
        </a:p>
      </dsp:txBody>
      <dsp:txXfrm>
        <a:off x="3075729" y="3270059"/>
        <a:ext cx="2078140" cy="1216604"/>
      </dsp:txXfrm>
    </dsp:sp>
    <dsp:sp modelId="{917CE68E-82EE-4209-9CDE-2D55E638D2DF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F29D8-3B11-4FC2-8DC4-8839A4D477CC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Ограничение свободы </a:t>
          </a:r>
          <a:endParaRPr lang="ru-RU" sz="1900" kern="1200" dirty="0"/>
        </a:p>
      </dsp:txBody>
      <dsp:txXfrm>
        <a:off x="3075729" y="1654679"/>
        <a:ext cx="2078140" cy="1216604"/>
      </dsp:txXfrm>
    </dsp:sp>
    <dsp:sp modelId="{64BD1D86-499B-47A4-BDEE-FC547D279867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26093-00EB-42A0-86BE-7295330BAC9C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Арест  </a:t>
          </a:r>
          <a:endParaRPr lang="ru-RU" sz="1900" kern="1200" dirty="0"/>
        </a:p>
      </dsp:txBody>
      <dsp:txXfrm>
        <a:off x="3075729" y="39298"/>
        <a:ext cx="2078140" cy="1216604"/>
      </dsp:txXfrm>
    </dsp:sp>
    <dsp:sp modelId="{1CDBFBEA-4C5F-42D2-9DBD-95DCFE531B90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38BA8-EA91-4EC4-B282-3020188D128B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Лишение свободы на определенный срок </a:t>
          </a:r>
          <a:endParaRPr lang="ru-RU" sz="1900" kern="1200" dirty="0"/>
        </a:p>
      </dsp:txBody>
      <dsp:txXfrm>
        <a:off x="5940337" y="39298"/>
        <a:ext cx="2078140" cy="1216604"/>
      </dsp:txXfrm>
    </dsp:sp>
    <dsp:sp modelId="{C4CB6D22-EEF3-4671-BCA3-0D66F496E7FF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EB6F9-7907-48A1-A0FF-91233DA28120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Пожизненное лишение свободы  </a:t>
          </a:r>
          <a:endParaRPr lang="ru-RU" sz="1900" kern="1200" dirty="0"/>
        </a:p>
      </dsp:txBody>
      <dsp:txXfrm>
        <a:off x="5940337" y="1654679"/>
        <a:ext cx="2078140" cy="1216604"/>
      </dsp:txXfrm>
    </dsp:sp>
    <dsp:sp modelId="{689BA5E1-D933-47CB-9CAD-585B0C044A90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Смертная казнь  </a:t>
          </a:r>
          <a:endParaRPr lang="ru-RU" sz="1900" kern="1200" dirty="0"/>
        </a:p>
      </dsp:txBody>
      <dsp:txXfrm>
        <a:off x="5940337" y="3270059"/>
        <a:ext cx="2078140" cy="12166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D225F-08B0-4BF4-8319-E88AE8A7B8A3}">
      <dsp:nvSpPr>
        <dsp:cNvPr id="0" name=""/>
        <dsp:cNvSpPr/>
      </dsp:nvSpPr>
      <dsp:spPr>
        <a:xfrm>
          <a:off x="0" y="242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Убийство</a:t>
          </a:r>
          <a:endParaRPr lang="ru-RU" sz="1800" kern="1200" dirty="0"/>
        </a:p>
      </dsp:txBody>
      <dsp:txXfrm>
        <a:off x="15292" y="17716"/>
        <a:ext cx="8199016" cy="282676"/>
      </dsp:txXfrm>
    </dsp:sp>
    <dsp:sp modelId="{3AF67BC5-04E1-488D-9F68-899BA1F47EE3}">
      <dsp:nvSpPr>
        <dsp:cNvPr id="0" name=""/>
        <dsp:cNvSpPr/>
      </dsp:nvSpPr>
      <dsp:spPr>
        <a:xfrm>
          <a:off x="0" y="32610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причинение тяжкого, среднего вреда здоровью</a:t>
          </a:r>
        </a:p>
      </dsp:txBody>
      <dsp:txXfrm>
        <a:off x="15292" y="341397"/>
        <a:ext cx="8199016" cy="282676"/>
      </dsp:txXfrm>
    </dsp:sp>
    <dsp:sp modelId="{DDA7777F-E040-446A-93F9-A9DE21A09EEF}">
      <dsp:nvSpPr>
        <dsp:cNvPr id="0" name=""/>
        <dsp:cNvSpPr/>
      </dsp:nvSpPr>
      <dsp:spPr>
        <a:xfrm>
          <a:off x="0" y="64978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Похищение человека</a:t>
          </a:r>
        </a:p>
      </dsp:txBody>
      <dsp:txXfrm>
        <a:off x="15292" y="665078"/>
        <a:ext cx="8199016" cy="282676"/>
      </dsp:txXfrm>
    </dsp:sp>
    <dsp:sp modelId="{4DBFF579-1823-48F0-8134-33524C83E708}">
      <dsp:nvSpPr>
        <dsp:cNvPr id="0" name=""/>
        <dsp:cNvSpPr/>
      </dsp:nvSpPr>
      <dsp:spPr>
        <a:xfrm>
          <a:off x="0" y="97346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Изнасилование</a:t>
          </a:r>
          <a:endParaRPr lang="ru-RU" sz="1800" kern="1200" dirty="0" smtClean="0"/>
        </a:p>
      </dsp:txBody>
      <dsp:txXfrm>
        <a:off x="15292" y="988759"/>
        <a:ext cx="8199016" cy="282676"/>
      </dsp:txXfrm>
    </dsp:sp>
    <dsp:sp modelId="{D023FB2B-1D85-4FC2-BF3C-4B06760748E7}">
      <dsp:nvSpPr>
        <dsp:cNvPr id="0" name=""/>
        <dsp:cNvSpPr/>
      </dsp:nvSpPr>
      <dsp:spPr>
        <a:xfrm>
          <a:off x="0" y="1297148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Кража, разбой, вымогательство</a:t>
          </a:r>
        </a:p>
      </dsp:txBody>
      <dsp:txXfrm>
        <a:off x="15292" y="1312440"/>
        <a:ext cx="8199016" cy="282676"/>
      </dsp:txXfrm>
    </dsp:sp>
    <dsp:sp modelId="{9C08BA60-0C35-4308-804C-3CA943922635}">
      <dsp:nvSpPr>
        <dsp:cNvPr id="0" name=""/>
        <dsp:cNvSpPr/>
      </dsp:nvSpPr>
      <dsp:spPr>
        <a:xfrm>
          <a:off x="0" y="1620829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уничтожение или повреждение чужого имущества</a:t>
          </a:r>
        </a:p>
      </dsp:txBody>
      <dsp:txXfrm>
        <a:off x="15292" y="1636121"/>
        <a:ext cx="8199016" cy="282676"/>
      </dsp:txXfrm>
    </dsp:sp>
    <dsp:sp modelId="{7F85D9DE-D9E0-40FF-A632-B2A3572D722A}">
      <dsp:nvSpPr>
        <dsp:cNvPr id="0" name=""/>
        <dsp:cNvSpPr/>
      </dsp:nvSpPr>
      <dsp:spPr>
        <a:xfrm>
          <a:off x="0" y="1944510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Неправомерное завладение транспортного средства без цели хищения</a:t>
          </a:r>
        </a:p>
      </dsp:txBody>
      <dsp:txXfrm>
        <a:off x="15292" y="1959802"/>
        <a:ext cx="8199016" cy="282676"/>
      </dsp:txXfrm>
    </dsp:sp>
    <dsp:sp modelId="{AB2D4FAA-748B-48A6-890A-A1CEA0BF650C}">
      <dsp:nvSpPr>
        <dsp:cNvPr id="0" name=""/>
        <dsp:cNvSpPr/>
      </dsp:nvSpPr>
      <dsp:spPr>
        <a:xfrm>
          <a:off x="0" y="2268191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Хулиганство при отягчающих обстоятельствах</a:t>
          </a:r>
        </a:p>
      </dsp:txBody>
      <dsp:txXfrm>
        <a:off x="15292" y="2283483"/>
        <a:ext cx="8199016" cy="282676"/>
      </dsp:txXfrm>
    </dsp:sp>
    <dsp:sp modelId="{E395EC45-E957-4F95-9D54-073191865E6B}">
      <dsp:nvSpPr>
        <dsp:cNvPr id="0" name=""/>
        <dsp:cNvSpPr/>
      </dsp:nvSpPr>
      <dsp:spPr>
        <a:xfrm>
          <a:off x="0" y="2591872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Терроризм</a:t>
          </a:r>
        </a:p>
      </dsp:txBody>
      <dsp:txXfrm>
        <a:off x="15292" y="2607164"/>
        <a:ext cx="8199016" cy="282676"/>
      </dsp:txXfrm>
    </dsp:sp>
    <dsp:sp modelId="{5F4C81C4-A5B2-4934-A377-B45F399B9916}">
      <dsp:nvSpPr>
        <dsp:cNvPr id="0" name=""/>
        <dsp:cNvSpPr/>
      </dsp:nvSpPr>
      <dsp:spPr>
        <a:xfrm>
          <a:off x="0" y="2915553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Вандализм</a:t>
          </a:r>
        </a:p>
      </dsp:txBody>
      <dsp:txXfrm>
        <a:off x="15292" y="2930845"/>
        <a:ext cx="8199016" cy="282676"/>
      </dsp:txXfrm>
    </dsp:sp>
    <dsp:sp modelId="{4D02D6C4-B6AE-49CA-B6A3-93F808AC05A1}">
      <dsp:nvSpPr>
        <dsp:cNvPr id="0" name=""/>
        <dsp:cNvSpPr/>
      </dsp:nvSpPr>
      <dsp:spPr>
        <a:xfrm>
          <a:off x="0" y="323923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Заведомо ложное сообщение об акте терроризма</a:t>
          </a:r>
        </a:p>
      </dsp:txBody>
      <dsp:txXfrm>
        <a:off x="15292" y="3254526"/>
        <a:ext cx="8199016" cy="282676"/>
      </dsp:txXfrm>
    </dsp:sp>
    <dsp:sp modelId="{17E89CC5-DEB3-41A4-BA49-269085348AB7}">
      <dsp:nvSpPr>
        <dsp:cNvPr id="0" name=""/>
        <dsp:cNvSpPr/>
      </dsp:nvSpPr>
      <dsp:spPr>
        <a:xfrm>
          <a:off x="0" y="356291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оружия, боеприпасов</a:t>
          </a:r>
        </a:p>
      </dsp:txBody>
      <dsp:txXfrm>
        <a:off x="15292" y="3578207"/>
        <a:ext cx="8199016" cy="282676"/>
      </dsp:txXfrm>
    </dsp:sp>
    <dsp:sp modelId="{1A2EBBD8-9E62-4FDD-81DF-1BFF9A8B573C}">
      <dsp:nvSpPr>
        <dsp:cNvPr id="0" name=""/>
        <dsp:cNvSpPr/>
      </dsp:nvSpPr>
      <dsp:spPr>
        <a:xfrm>
          <a:off x="0" y="388659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наркотических средств или психотропных веществ</a:t>
          </a:r>
        </a:p>
      </dsp:txBody>
      <dsp:txXfrm>
        <a:off x="15292" y="3901888"/>
        <a:ext cx="8199016" cy="282676"/>
      </dsp:txXfrm>
    </dsp:sp>
    <dsp:sp modelId="{FBF82376-2598-4B01-A28B-F2CCB6E5AA6A}">
      <dsp:nvSpPr>
        <dsp:cNvPr id="0" name=""/>
        <dsp:cNvSpPr/>
      </dsp:nvSpPr>
      <dsp:spPr>
        <a:xfrm>
          <a:off x="0" y="421027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Приведение в негодность транспортных средств или путей сообщения</a:t>
          </a:r>
        </a:p>
      </dsp:txBody>
      <dsp:txXfrm>
        <a:off x="15292" y="4225569"/>
        <a:ext cx="8199016" cy="282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4979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8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214686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1000108"/>
            <a:ext cx="5857916" cy="56672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1B06BA"/>
                </a:solidFill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7356" y="21429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ОГКУ </a:t>
            </a:r>
            <a:r>
              <a:rPr lang="ru-RU" sz="2000" dirty="0" smtClean="0">
                <a:solidFill>
                  <a:srgbClr val="FF0000"/>
                </a:solidFill>
              </a:rPr>
              <a:t>«Центр помощи детям, оставшимся без попечения родителей, </a:t>
            </a:r>
            <a:r>
              <a:rPr lang="ru-RU" sz="2000" dirty="0" err="1" smtClean="0">
                <a:solidFill>
                  <a:srgbClr val="FF0000"/>
                </a:solidFill>
              </a:rPr>
              <a:t>Асиновского</a:t>
            </a:r>
            <a:r>
              <a:rPr lang="ru-RU" sz="2000" dirty="0" smtClean="0">
                <a:solidFill>
                  <a:srgbClr val="FF0000"/>
                </a:solidFill>
              </a:rPr>
              <a:t> района»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248" y="5500702"/>
            <a:ext cx="5558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Выполнила: социальный педагог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Кузьмич Любовь Владимировна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/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7030A0"/>
                </a:solidFill>
              </a:rPr>
              <a:t>Спасибо за внимание.</a:t>
            </a:r>
            <a:endParaRPr lang="ru-RU" sz="8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44848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ПРАВОНАРУШЕНИЕ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ВИДЫ ПРАВОНАРУШЕНИЙ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ПРОСТУПОК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C00000"/>
                </a:solidFill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142984"/>
            <a:ext cx="1447798" cy="2095498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1214422"/>
            <a:ext cx="1452566" cy="2066929"/>
          </a:xfrm>
          <a:prstGeom prst="rect">
            <a:avLst/>
          </a:prstGeom>
          <a:scene3d>
            <a:camera prst="orthographicFront">
              <a:rot lat="252514" lon="1479943" rev="21055224"/>
            </a:camera>
            <a:lightRig rig="threePt" dir="t"/>
          </a:scene3d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35729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1382376" lon="21345567" rev="329841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ВИДЫ ПРОСТУПКОВ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ПРЕСТУПЛЕНИЕ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</a:rPr>
              <a:t>За преступлением следует наказание.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</a:rPr>
              <a:t>Гораций</a:t>
            </a:r>
            <a:endParaRPr lang="ru-RU" sz="36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КАТЕГОРИИ ПРЕСТУПЛЕНИЯ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29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ВИДЫ НАКАЗАНИЙ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320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ПРОСТУПОК ПРАВОНАРУШЕНИЕ ПРЕСТУПЛЕНИЕ</vt:lpstr>
      <vt:lpstr>ПРАВОНАРУШЕНИЕ</vt:lpstr>
      <vt:lpstr>ПРАВОНАРУШЕНИЕ</vt:lpstr>
      <vt:lpstr>ВИДЫ ПРАВОНАРУШЕНИЙ</vt:lpstr>
      <vt:lpstr>ПРОСТУПОК</vt:lpstr>
      <vt:lpstr>ВИДЫ ПРОСТУПКОВ</vt:lpstr>
      <vt:lpstr>ПРЕСТУПЛЕНИЕ</vt:lpstr>
      <vt:lpstr>КАТЕГОРИИ ПРЕСТУПЛЕНИЯ</vt:lpstr>
      <vt:lpstr>ВИДЫ НАКАЗАНИЙ</vt:lpstr>
      <vt:lpstr>Уголовная ответственность наступает с 14 лет за:</vt:lpstr>
      <vt:lpstr>Слайд 11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dc:creator>ADMIN</dc:creator>
  <cp:lastModifiedBy>Admin</cp:lastModifiedBy>
  <cp:revision>41</cp:revision>
  <dcterms:modified xsi:type="dcterms:W3CDTF">2016-02-07T01:26:16Z</dcterms:modified>
</cp:coreProperties>
</file>