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47370" y="236537"/>
        <a:ext cx="6963332" cy="2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76074" y="2404931"/>
        <a:ext cx="8077452" cy="1406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11649" y="1959671"/>
        <a:ext cx="1752044" cy="2511782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813576"/>
        <a:ext cx="459111" cy="27801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54920" y="1959671"/>
        <a:ext cx="1752044" cy="2511782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813576"/>
        <a:ext cx="459111" cy="27801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83890" y="1959671"/>
        <a:ext cx="1752044" cy="2511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129939" y="182767"/>
        <a:ext cx="8455558" cy="2401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174337"/>
        <a:ext cx="4543286" cy="788949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51351" y="52676"/>
        <a:ext cx="3189138" cy="949230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289944"/>
        <a:ext cx="4543286" cy="788949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51351" y="1209803"/>
        <a:ext cx="3189138" cy="949230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447070"/>
        <a:ext cx="4543286" cy="788949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51351" y="2366929"/>
        <a:ext cx="3189138" cy="949230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604196"/>
        <a:ext cx="4543286" cy="788949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51351" y="3523224"/>
        <a:ext cx="3189138" cy="94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Штраф </a:t>
          </a:r>
          <a:endParaRPr lang="ru-RU" sz="1900" kern="1200" dirty="0"/>
        </a:p>
      </dsp:txBody>
      <dsp:txXfrm>
        <a:off x="211121" y="39298"/>
        <a:ext cx="2078140" cy="1216604"/>
      </dsp:txXfrm>
    </dsp:sp>
    <dsp:sp modelId="{0A49E34D-44CF-42CC-A3A9-4273D22C70A1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Обязательные работы </a:t>
          </a:r>
          <a:endParaRPr lang="ru-RU" sz="1900" kern="1200" dirty="0"/>
        </a:p>
      </dsp:txBody>
      <dsp:txXfrm>
        <a:off x="211121" y="1654679"/>
        <a:ext cx="2078140" cy="1216604"/>
      </dsp:txXfrm>
    </dsp:sp>
    <dsp:sp modelId="{0852C274-4966-46D4-847C-C47CEAB4E92C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Исправительные работы  </a:t>
          </a:r>
          <a:endParaRPr lang="ru-RU" sz="1900" kern="1200" dirty="0"/>
        </a:p>
      </dsp:txBody>
      <dsp:txXfrm>
        <a:off x="211121" y="3270059"/>
        <a:ext cx="2078140" cy="1216604"/>
      </dsp:txXfrm>
    </dsp:sp>
    <dsp:sp modelId="{2BF9AC21-5196-4BE2-B886-13C6812FD9B9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Конфискация имущества  </a:t>
          </a:r>
          <a:endParaRPr lang="ru-RU" sz="1900" kern="1200" dirty="0"/>
        </a:p>
      </dsp:txBody>
      <dsp:txXfrm>
        <a:off x="3075729" y="3270059"/>
        <a:ext cx="2078140" cy="1216604"/>
      </dsp:txXfrm>
    </dsp:sp>
    <dsp:sp modelId="{917CE68E-82EE-4209-9CDE-2D55E638D2DF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Ограничение свободы </a:t>
          </a:r>
          <a:endParaRPr lang="ru-RU" sz="1900" kern="1200" dirty="0"/>
        </a:p>
      </dsp:txBody>
      <dsp:txXfrm>
        <a:off x="3075729" y="1654679"/>
        <a:ext cx="2078140" cy="1216604"/>
      </dsp:txXfrm>
    </dsp:sp>
    <dsp:sp modelId="{64BD1D86-499B-47A4-BDEE-FC547D279867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Арест  </a:t>
          </a:r>
          <a:endParaRPr lang="ru-RU" sz="1900" kern="1200" dirty="0"/>
        </a:p>
      </dsp:txBody>
      <dsp:txXfrm>
        <a:off x="3075729" y="39298"/>
        <a:ext cx="2078140" cy="1216604"/>
      </dsp:txXfrm>
    </dsp:sp>
    <dsp:sp modelId="{1CDBFBEA-4C5F-42D2-9DBD-95DCFE531B90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Лишение свободы на определенный срок </a:t>
          </a:r>
          <a:endParaRPr lang="ru-RU" sz="1900" kern="1200" dirty="0"/>
        </a:p>
      </dsp:txBody>
      <dsp:txXfrm>
        <a:off x="5940337" y="39298"/>
        <a:ext cx="2078140" cy="1216604"/>
      </dsp:txXfrm>
    </dsp:sp>
    <dsp:sp modelId="{C4CB6D22-EEF3-4671-BCA3-0D66F496E7FF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Пожизненное лишение свободы  </a:t>
          </a:r>
          <a:endParaRPr lang="ru-RU" sz="1900" kern="1200" dirty="0"/>
        </a:p>
      </dsp:txBody>
      <dsp:txXfrm>
        <a:off x="5940337" y="1654679"/>
        <a:ext cx="2078140" cy="1216604"/>
      </dsp:txXfrm>
    </dsp:sp>
    <dsp:sp modelId="{689BA5E1-D933-47CB-9CAD-585B0C044A90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Смертная казнь  </a:t>
          </a:r>
          <a:endParaRPr lang="ru-RU" sz="1900" kern="1200" dirty="0"/>
        </a:p>
      </dsp:txBody>
      <dsp:txXfrm>
        <a:off x="5940337" y="3270059"/>
        <a:ext cx="2078140" cy="1216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15292" y="17716"/>
        <a:ext cx="8199016" cy="282676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15292" y="341397"/>
        <a:ext cx="8199016" cy="282676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15292" y="665078"/>
        <a:ext cx="8199016" cy="282676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15292" y="988759"/>
        <a:ext cx="8199016" cy="282676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15292" y="1312440"/>
        <a:ext cx="8199016" cy="282676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15292" y="1636121"/>
        <a:ext cx="8199016" cy="282676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15292" y="1959802"/>
        <a:ext cx="8199016" cy="282676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15292" y="2283483"/>
        <a:ext cx="8199016" cy="282676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15292" y="2607164"/>
        <a:ext cx="8199016" cy="282676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15292" y="2930845"/>
        <a:ext cx="8199016" cy="282676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15292" y="3254526"/>
        <a:ext cx="8199016" cy="282676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15292" y="3578207"/>
        <a:ext cx="8199016" cy="282676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15292" y="3901888"/>
        <a:ext cx="8199016" cy="282676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15292" y="4225569"/>
        <a:ext cx="8199016" cy="28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979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214686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000108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21429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ОГКУ </a:t>
            </a:r>
            <a:r>
              <a:rPr lang="ru-RU" sz="2000" dirty="0" smtClean="0">
                <a:solidFill>
                  <a:srgbClr val="FF0000"/>
                </a:solidFill>
              </a:rPr>
              <a:t>«Центр помощи детям, оставшимся без попечения родителей, </a:t>
            </a:r>
            <a:r>
              <a:rPr lang="ru-RU" sz="2000" dirty="0" err="1" smtClean="0">
                <a:solidFill>
                  <a:srgbClr val="FF0000"/>
                </a:solidFill>
              </a:rPr>
              <a:t>Асиновского</a:t>
            </a:r>
            <a:r>
              <a:rPr lang="ru-RU" sz="2000" dirty="0" smtClean="0">
                <a:solidFill>
                  <a:srgbClr val="FF0000"/>
                </a:solidFill>
              </a:rPr>
              <a:t> района»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5500702"/>
            <a:ext cx="555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Выполнила: социальный педагог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Кузьмич Любовь Владимировна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Спасибо за внимание.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44848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320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Слайд 11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ADMIN</dc:creator>
  <cp:lastModifiedBy>Admin</cp:lastModifiedBy>
  <cp:revision>41</cp:revision>
  <dcterms:modified xsi:type="dcterms:W3CDTF">2016-02-07T01:26:16Z</dcterms:modified>
</cp:coreProperties>
</file>