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59" r:id="rId5"/>
    <p:sldId id="262" r:id="rId6"/>
    <p:sldId id="263" r:id="rId7"/>
    <p:sldId id="265" r:id="rId8"/>
    <p:sldId id="281" r:id="rId9"/>
    <p:sldId id="267" r:id="rId10"/>
    <p:sldId id="282" r:id="rId11"/>
    <p:sldId id="270" r:id="rId12"/>
    <p:sldId id="271" r:id="rId13"/>
    <p:sldId id="283" r:id="rId14"/>
    <p:sldId id="278" r:id="rId15"/>
    <p:sldId id="280" r:id="rId16"/>
    <p:sldId id="276" r:id="rId17"/>
    <p:sldId id="277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2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2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B51C-E93F-4DB5-B368-093F7B0FECB4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C4B0-0D2F-4844-8BB1-1C60EA7EC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«Учитель года»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«Педагогический дебют»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6336704" cy="18722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в 6 классе «Имя прилагательное. Обобщение изученного»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005064"/>
            <a:ext cx="356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«Рудницкая СОШ»</a:t>
            </a:r>
          </a:p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Хамидуллина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Гузель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Раисовна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196662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2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Качественные;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Относительные;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Притяжательные.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5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6460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обед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вкуснее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вчера»,- начал возмущаться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Гермиона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голосом ответила: «А ты стал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терпеливее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Мог бы и промолчать!»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ругаться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строже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возразил Гарри, - нам не об этом нужно думать. В 	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дальнейшей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 спрятан плащ-невидимка, нам нужно туда пробраться.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хуже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будет, итак всегда ругают только нас?! Я не хочу, чтобы родителям отправили еще одно письмо, но 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серьезнейшим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предупреждением о нарушении дисциплины, - чуть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спокойнее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6390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обед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вкусный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вчера»,- начал возмущаться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Гермиона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строжайшим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голосом ответила: «А ты стал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терпелив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Мог бы и промолчать!»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ругаться,-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строгим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возразил Гарри, - нам не об этом нужно думать.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дальней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 спрятан плащ-невидимка, нам нужно туда пробраться.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будет, итак всегда ругают только нас. Я не хочу, чтобы родителям отправили еще одно письмо, но 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серьезным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предупреждением о нарушении дисциплины, - чуть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произнес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02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128661"/>
            <a:ext cx="71287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81032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группы 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разгадать кроссворд по произведению «Гарри Поттер».</a:t>
            </a:r>
          </a:p>
          <a:p>
            <a:pPr marL="342900" indent="-342900"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группы В: Разгадать кроссворд и выделить все прилагательные, которые встретятся в вопросах.</a:t>
            </a:r>
          </a:p>
          <a:p>
            <a:pPr marL="342900" indent="-342900"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группы С: Разгадать кроссворд, выделить все прилагательные в вопросах и определить их разряд.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534154" cy="5289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45" y="1916832"/>
            <a:ext cx="41761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юные волшебники, наши преподаватели остались очень довольны вашей работой и попросили принять вас в школу.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Дамблдор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скорых встреч, мои юные волшебники!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3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45365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</a:t>
            </a:r>
            <a:r>
              <a:rPr lang="ru-RU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Хогвартс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7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46884" cy="4929411"/>
          </a:xfrm>
        </p:spPr>
      </p:pic>
    </p:spTree>
    <p:extLst>
      <p:ext uri="{BB962C8B-B14F-4D97-AF65-F5344CB8AC3E}">
        <p14:creationId xmlns:p14="http://schemas.microsoft.com/office/powerpoint/2010/main" val="196073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32440" cy="4274552"/>
          </a:xfrm>
        </p:spPr>
      </p:pic>
    </p:spTree>
    <p:extLst>
      <p:ext uri="{BB962C8B-B14F-4D97-AF65-F5344CB8AC3E}">
        <p14:creationId xmlns:p14="http://schemas.microsoft.com/office/powerpoint/2010/main" val="252657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69461"/>
              </p:ext>
            </p:extLst>
          </p:nvPr>
        </p:nvGraphicFramePr>
        <p:xfrm>
          <a:off x="395536" y="620688"/>
          <a:ext cx="8291265" cy="51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Гриффиндор</a:t>
                      </a:r>
                      <a:r>
                        <a:rPr lang="ru-RU" sz="3600" dirty="0" smtClean="0"/>
                        <a:t> описывает Гарри Поттера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Пуффендуй</a:t>
                      </a:r>
                      <a:r>
                        <a:rPr lang="ru-RU" sz="3600" dirty="0" smtClean="0"/>
                        <a:t> описывает</a:t>
                      </a:r>
                      <a:r>
                        <a:rPr lang="ru-RU" sz="3600" baseline="0" dirty="0" smtClean="0"/>
                        <a:t> Рона </a:t>
                      </a:r>
                      <a:r>
                        <a:rPr lang="ru-RU" sz="3600" baseline="0" dirty="0" err="1" smtClean="0"/>
                        <a:t>Уизли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Когтерван</a:t>
                      </a:r>
                      <a:r>
                        <a:rPr lang="ru-RU" sz="3600" dirty="0" smtClean="0"/>
                        <a:t> описывает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Гермиону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Грейнжер</a:t>
                      </a:r>
                      <a:endParaRPr lang="ru-RU" sz="3600" dirty="0"/>
                    </a:p>
                  </a:txBody>
                  <a:tcPr/>
                </a:tc>
              </a:tr>
              <a:tr h="28803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3161556"/>
            <a:ext cx="3030108" cy="3182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356992"/>
            <a:ext cx="3474773" cy="260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25" y="3161556"/>
            <a:ext cx="2744296" cy="35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имя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прилагательное? Что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 обозначает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На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вопросы отвечает?</a:t>
            </a:r>
          </a:p>
          <a:p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изменяется?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частью речи связано имя прилагательное?</a:t>
            </a:r>
          </a:p>
          <a:p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синтаксическая роль имени прилагательного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2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900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казался таким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напугал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волшебников. Они знали, что где-то рядом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горой живет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который поможет разгадать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камня, который они нашли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пещере. Друзья прошли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расстояние, но никого не было видно.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случайно зацепился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ветку, порвал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свитер и выронил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пуговицу, которую считал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подождите, мне нужно найти пуговицу. Смотрите, тут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следы, значит мы уже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близко, - сказал мальчик.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0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900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утро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 казался таким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дремучим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напугал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волшебников. Они знали, что где-то рядом 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волчьей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горой живет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профессор, который поможет разгадать им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тайну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камня, который они нашли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пещере. Друзья прошли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расстояние, но никого не было видно.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случайно зацепился 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ветку, порвал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свитер и выронил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пуговицу, которую считал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талисманом.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подождите, мне нужно найти пуговицу. Смотрите, тут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заячьи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следы, значит мы уже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близко, - сказал мальчик.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имени прилагательного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8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524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Всероссийский конкурс «Учитель года»  Номинация «Педагогический дебют»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«Учитель года»  Номинация «Педагогический дебют»</dc:title>
  <dc:creator>админ</dc:creator>
  <cp:lastModifiedBy>админ</cp:lastModifiedBy>
  <cp:revision>12</cp:revision>
  <cp:lastPrinted>2016-02-19T18:36:30Z</cp:lastPrinted>
  <dcterms:created xsi:type="dcterms:W3CDTF">2016-02-15T02:20:57Z</dcterms:created>
  <dcterms:modified xsi:type="dcterms:W3CDTF">2016-02-19T19:19:01Z</dcterms:modified>
</cp:coreProperties>
</file>