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15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90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2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221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79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975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87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565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89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6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80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02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59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04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9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5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9E8050-8DB5-4D33-AC87-E534FE31B466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E038BD6-89B3-46BC-B8FE-D43C9B9E2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37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dostoev_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911" y="180205"/>
            <a:ext cx="4392612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43451" y="426721"/>
            <a:ext cx="5556069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«Я  не хочу   мыслить и жить иначе, как с верой, что все  наши  девяносто миллионов русских(  или сколько  их  тогда народится) будут  все когда-нибудь   образованны,  очеловечены и счастливы</a:t>
            </a:r>
            <a:r>
              <a:rPr lang="ru-RU" sz="2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».</a:t>
            </a:r>
            <a:r>
              <a:rPr lang="en-US" sz="2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  </a:t>
            </a:r>
            <a:endParaRPr lang="ru-RU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             </a:t>
            </a:r>
            <a:r>
              <a:rPr lang="ru-RU" sz="28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Ф.Достоевский</a:t>
            </a:r>
            <a:r>
              <a:rPr lang="ru-RU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«</a:t>
            </a:r>
            <a:r>
              <a:rPr lang="ru-RU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В сегодняшнем мире… тревожный набат Достоевского гудит, неумолчно взывая к человечности и гуманизму».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           Ч. Айтматов.</a:t>
            </a:r>
          </a:p>
        </p:txBody>
      </p:sp>
    </p:spTree>
    <p:extLst>
      <p:ext uri="{BB962C8B-B14F-4D97-AF65-F5344CB8AC3E}">
        <p14:creationId xmlns:p14="http://schemas.microsoft.com/office/powerpoint/2010/main" val="166452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543595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  <a:cs typeface="Adobe Arabic" panose="02040503050201020203" pitchFamily="18" charset="-78"/>
              </a:rPr>
              <a:t>Тема урока</a:t>
            </a:r>
            <a:endParaRPr lang="ru-RU" dirty="0">
              <a:solidFill>
                <a:srgbClr val="FF0000"/>
              </a:solidFill>
              <a:cs typeface="Adobe Arabic" panose="02040503050201020203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0720" y="3239590"/>
            <a:ext cx="8429896" cy="15936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Портрет </a:t>
            </a:r>
            <a:r>
              <a:rPr lang="ru-RU" sz="3200" dirty="0" err="1" smtClean="0">
                <a:solidFill>
                  <a:schemeClr val="bg1"/>
                </a:solidFill>
              </a:rPr>
              <a:t>Ф.М.Достоевского</a:t>
            </a:r>
            <a:r>
              <a:rPr lang="ru-RU" sz="3200" dirty="0" smtClean="0">
                <a:solidFill>
                  <a:schemeClr val="bg1"/>
                </a:solidFill>
              </a:rPr>
              <a:t>- писателя , </a:t>
            </a:r>
            <a:r>
              <a:rPr lang="ru-RU" sz="3200" dirty="0" err="1" smtClean="0">
                <a:solidFill>
                  <a:schemeClr val="bg1"/>
                </a:solidFill>
              </a:rPr>
              <a:t>мыслителя,человека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8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24328"/>
            <a:ext cx="11002692" cy="208926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Цель урока: </a:t>
            </a:r>
            <a:r>
              <a:rPr lang="ru-RU" dirty="0" smtClean="0">
                <a:solidFill>
                  <a:schemeClr val="bg1"/>
                </a:solidFill>
              </a:rPr>
              <a:t>создать представление о Достоевском  Как о человеке , писателе, великом мыслителе.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3082834"/>
            <a:ext cx="10314713" cy="347472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Ключевые слова: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-   Мариинская больница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 Врач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-Инженерное училище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«Бедные люди»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Петрашевский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Смертный приговор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pic>
        <p:nvPicPr>
          <p:cNvPr id="4" name="Picture 6" descr="новый-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508" y="2313594"/>
            <a:ext cx="2586446" cy="38325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" name="Picture 6" descr="сканирование0003"/>
          <p:cNvPicPr>
            <a:picLocks noChangeAspect="1" noChangeArrowheads="1"/>
          </p:cNvPicPr>
          <p:nvPr/>
        </p:nvPicPr>
        <p:blipFill>
          <a:blip r:embed="rId3">
            <a:lum bright="-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94" y="3291840"/>
            <a:ext cx="3117669" cy="330581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8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829" y="3866606"/>
            <a:ext cx="2564900" cy="27310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5110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985324"/>
              </p:ext>
            </p:extLst>
          </p:nvPr>
        </p:nvGraphicFramePr>
        <p:xfrm>
          <a:off x="2032000" y="719666"/>
          <a:ext cx="8127999" cy="5437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71724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ЗНАЮ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Хочу узнать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УЗНАЛ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00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91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96092"/>
            <a:ext cx="8534401" cy="975359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Дифференцированные задания: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332411"/>
            <a:ext cx="10985273" cy="466198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1. Написать эссе о Достоевском как о личности , о своих впечатлениях об этом писателе . Ответ должен состоять примерно из 10-15 предложений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2.Пройти тестирование на планшетах по  материалам урока и полученным знаниям.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3.Написать </a:t>
            </a:r>
            <a:r>
              <a:rPr lang="ru-RU" sz="3600" dirty="0" err="1" smtClean="0">
                <a:solidFill>
                  <a:srgbClr val="FFFF00"/>
                </a:solidFill>
              </a:rPr>
              <a:t>синквейн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24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663" y="243840"/>
            <a:ext cx="9048206" cy="93181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Правила написания   </a:t>
            </a:r>
            <a:r>
              <a:rPr lang="ru-RU" b="1" dirty="0" err="1" smtClean="0">
                <a:solidFill>
                  <a:srgbClr val="C00000"/>
                </a:solidFill>
              </a:rPr>
              <a:t>синквейна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245326"/>
            <a:ext cx="10480176" cy="4749074"/>
          </a:xfrm>
        </p:spPr>
        <p:txBody>
          <a:bodyPr/>
          <a:lstStyle/>
          <a:p>
            <a:r>
              <a:rPr lang="ru-RU" dirty="0" smtClean="0"/>
              <a:t>                 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1. Существительное (тема)</a:t>
            </a:r>
          </a:p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2. 2 прилагательных , которые отражают суть темы.</a:t>
            </a:r>
          </a:p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3. 3 глагола</a:t>
            </a:r>
          </a:p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4 . Предложение.</a:t>
            </a:r>
          </a:p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5. 1 существительное (вывод)  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4" name="Picture 7" descr="v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046" y="3291840"/>
            <a:ext cx="2812867" cy="347472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сканирование0020"/>
          <p:cNvPicPr>
            <a:picLocks noChangeAspect="1" noChangeArrowheads="1"/>
          </p:cNvPicPr>
          <p:nvPr/>
        </p:nvPicPr>
        <p:blipFill>
          <a:blip r:embed="rId3">
            <a:lum bright="-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40" y="1245326"/>
            <a:ext cx="2808287" cy="52562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сканирование0014"/>
          <p:cNvPicPr>
            <a:picLocks noChangeAspect="1" noChangeArrowheads="1"/>
          </p:cNvPicPr>
          <p:nvPr/>
        </p:nvPicPr>
        <p:blipFill>
          <a:blip r:embed="rId4">
            <a:lum bright="-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406" y="3361508"/>
            <a:ext cx="4085181" cy="333538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55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39634"/>
            <a:ext cx="9887995" cy="966652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558834"/>
            <a:ext cx="10610804" cy="4435566"/>
          </a:xfrm>
        </p:spPr>
        <p:txBody>
          <a:bodyPr/>
          <a:lstStyle/>
          <a:p>
            <a:r>
              <a:rPr lang="ru-RU" sz="4400" b="1" dirty="0">
                <a:solidFill>
                  <a:schemeClr val="bg1"/>
                </a:solidFill>
              </a:rPr>
              <a:t>найти у себя в таблицах подчеркнутые вопросы, вы должны в различных источниках  найти ответы на них. Если таких вопросов нет , вы их составите.</a:t>
            </a:r>
            <a:endParaRPr lang="ru-RU" sz="44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79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212670"/>
          </a:xfrm>
        </p:spPr>
        <p:txBody>
          <a:bodyPr/>
          <a:lstStyle/>
          <a:p>
            <a:r>
              <a:rPr lang="ru-RU" dirty="0" smtClean="0"/>
              <a:t>            Источники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2447109"/>
            <a:ext cx="6400800" cy="3344091"/>
          </a:xfrm>
        </p:spPr>
        <p:txBody>
          <a:bodyPr>
            <a:normAutofit/>
          </a:bodyPr>
          <a:lstStyle/>
          <a:p>
            <a:r>
              <a:rPr lang="ru-RU" sz="3200" b="1" dirty="0"/>
              <a:t>Википедия, литературные энциклопедии, уроки БИБИГОНА , учебник Ю.В. Лебедева 2 часть , стр.231-258. </a:t>
            </a:r>
          </a:p>
        </p:txBody>
      </p:sp>
    </p:spTree>
    <p:extLst>
      <p:ext uri="{BB962C8B-B14F-4D97-AF65-F5344CB8AC3E}">
        <p14:creationId xmlns:p14="http://schemas.microsoft.com/office/powerpoint/2010/main" val="207469230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</TotalTime>
  <Words>241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Adobe Arabic</vt:lpstr>
      <vt:lpstr>Century Gothic</vt:lpstr>
      <vt:lpstr>Monotype Corsiva</vt:lpstr>
      <vt:lpstr>Wingdings 3</vt:lpstr>
      <vt:lpstr>Сектор</vt:lpstr>
      <vt:lpstr>Презентация PowerPoint</vt:lpstr>
      <vt:lpstr>             Тема урока</vt:lpstr>
      <vt:lpstr>Цель урока: создать представление о Достоевском  Как о человеке , писателе, великом мыслителе.</vt:lpstr>
      <vt:lpstr>Презентация PowerPoint</vt:lpstr>
      <vt:lpstr>Дифференцированные задания:</vt:lpstr>
      <vt:lpstr>Правила написания   синквейна</vt:lpstr>
      <vt:lpstr>                     Домашнее задание</vt:lpstr>
      <vt:lpstr>            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 непряхин</dc:creator>
  <cp:lastModifiedBy>дима непряхин</cp:lastModifiedBy>
  <cp:revision>9</cp:revision>
  <dcterms:created xsi:type="dcterms:W3CDTF">2016-02-27T07:45:26Z</dcterms:created>
  <dcterms:modified xsi:type="dcterms:W3CDTF">2016-02-27T11:11:12Z</dcterms:modified>
</cp:coreProperties>
</file>