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C02F2-C482-4BFB-8AEE-13CC9F79742B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57DBD2B1-DDFB-4655-92A8-3D245E96C074}">
      <dgm:prSet/>
      <dgm:spPr/>
      <dgm:t>
        <a:bodyPr/>
        <a:lstStyle/>
        <a:p>
          <a:pPr rtl="0"/>
          <a:r>
            <a:rPr lang="ru-RU" dirty="0" smtClean="0"/>
            <a:t>Музыкально-тематическое занятие </a:t>
          </a:r>
          <a:br>
            <a:rPr lang="ru-RU" dirty="0" smtClean="0"/>
          </a:br>
          <a:r>
            <a:rPr lang="ru-RU" dirty="0" smtClean="0"/>
            <a:t>«День Победы»</a:t>
          </a:r>
          <a:endParaRPr lang="ru-RU" dirty="0"/>
        </a:p>
      </dgm:t>
    </dgm:pt>
    <dgm:pt modelId="{E5C8C86E-F4CE-4334-9354-91BA5A379141}" type="parTrans" cxnId="{79DA15B6-EEC4-41E5-B73C-8C07ED604D95}">
      <dgm:prSet/>
      <dgm:spPr/>
      <dgm:t>
        <a:bodyPr/>
        <a:lstStyle/>
        <a:p>
          <a:endParaRPr lang="ru-RU"/>
        </a:p>
      </dgm:t>
    </dgm:pt>
    <dgm:pt modelId="{5EE7A49B-6D0E-4135-8B27-0E3FE3EA7B69}" type="sibTrans" cxnId="{79DA15B6-EEC4-41E5-B73C-8C07ED604D95}">
      <dgm:prSet/>
      <dgm:spPr/>
      <dgm:t>
        <a:bodyPr/>
        <a:lstStyle/>
        <a:p>
          <a:endParaRPr lang="ru-RU"/>
        </a:p>
      </dgm:t>
    </dgm:pt>
    <dgm:pt modelId="{7323964D-03A5-4168-9052-64E168D2E2AA}" type="pres">
      <dgm:prSet presAssocID="{6CAC02F2-C482-4BFB-8AEE-13CC9F79742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AFB64D-DB99-4C01-AA23-96DD50242C12}" type="pres">
      <dgm:prSet presAssocID="{57DBD2B1-DDFB-4655-92A8-3D245E96C074}" presName="vertOne" presStyleCnt="0"/>
      <dgm:spPr/>
    </dgm:pt>
    <dgm:pt modelId="{60B6DF65-C54B-4EC6-8567-EF7B30A6DA61}" type="pres">
      <dgm:prSet presAssocID="{57DBD2B1-DDFB-4655-92A8-3D245E96C07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1618A-0000-4166-BCC5-CBCF6648323A}" type="pres">
      <dgm:prSet presAssocID="{57DBD2B1-DDFB-4655-92A8-3D245E96C074}" presName="horzOne" presStyleCnt="0"/>
      <dgm:spPr/>
    </dgm:pt>
  </dgm:ptLst>
  <dgm:cxnLst>
    <dgm:cxn modelId="{79DA15B6-EEC4-41E5-B73C-8C07ED604D95}" srcId="{6CAC02F2-C482-4BFB-8AEE-13CC9F79742B}" destId="{57DBD2B1-DDFB-4655-92A8-3D245E96C074}" srcOrd="0" destOrd="0" parTransId="{E5C8C86E-F4CE-4334-9354-91BA5A379141}" sibTransId="{5EE7A49B-6D0E-4135-8B27-0E3FE3EA7B69}"/>
    <dgm:cxn modelId="{D952F5C7-50FF-406F-991E-C4AFFF90C52A}" type="presOf" srcId="{57DBD2B1-DDFB-4655-92A8-3D245E96C074}" destId="{60B6DF65-C54B-4EC6-8567-EF7B30A6DA61}" srcOrd="0" destOrd="0" presId="urn:microsoft.com/office/officeart/2005/8/layout/hierarchy4"/>
    <dgm:cxn modelId="{D6AA2D2A-4FB7-43EB-866F-0AB7564C8F8B}" type="presOf" srcId="{6CAC02F2-C482-4BFB-8AEE-13CC9F79742B}" destId="{7323964D-03A5-4168-9052-64E168D2E2AA}" srcOrd="0" destOrd="0" presId="urn:microsoft.com/office/officeart/2005/8/layout/hierarchy4"/>
    <dgm:cxn modelId="{8B808A66-B5A5-4E40-80B4-0FBCE2B705EA}" type="presParOf" srcId="{7323964D-03A5-4168-9052-64E168D2E2AA}" destId="{A1AFB64D-DB99-4C01-AA23-96DD50242C12}" srcOrd="0" destOrd="0" presId="urn:microsoft.com/office/officeart/2005/8/layout/hierarchy4"/>
    <dgm:cxn modelId="{FE84EFF9-4D1C-49A8-B9A0-534B96CA0B54}" type="presParOf" srcId="{A1AFB64D-DB99-4C01-AA23-96DD50242C12}" destId="{60B6DF65-C54B-4EC6-8567-EF7B30A6DA61}" srcOrd="0" destOrd="0" presId="urn:microsoft.com/office/officeart/2005/8/layout/hierarchy4"/>
    <dgm:cxn modelId="{6222E619-1D58-4065-8AB5-2738402BC35E}" type="presParOf" srcId="{A1AFB64D-DB99-4C01-AA23-96DD50242C12}" destId="{B5B1618A-0000-4166-BCC5-CBCF664832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B6DF65-C54B-4EC6-8567-EF7B30A6DA61}">
      <dsp:nvSpPr>
        <dsp:cNvPr id="0" name=""/>
        <dsp:cNvSpPr/>
      </dsp:nvSpPr>
      <dsp:spPr>
        <a:xfrm>
          <a:off x="0" y="0"/>
          <a:ext cx="8229600" cy="1143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Музыкально-тематическое занятие </a:t>
          </a:r>
          <a:br>
            <a:rPr lang="ru-RU" sz="3000" kern="1200" dirty="0" smtClean="0"/>
          </a:br>
          <a:r>
            <a:rPr lang="ru-RU" sz="3000" kern="1200" dirty="0" smtClean="0"/>
            <a:t>«День Победы»</a:t>
          </a:r>
          <a:endParaRPr lang="ru-RU" sz="3000" kern="1200" dirty="0"/>
        </a:p>
      </dsp:txBody>
      <dsp:txXfrm>
        <a:off x="0" y="0"/>
        <a:ext cx="8229600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EA540-9B89-4C5F-9D7F-CE3ECB40E92E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7F942-FB29-487D-A2F7-5E520DDD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hyperlink" Target="&#1055;&#1088;&#1077;&#1079;&#1077;&#1085;&#1090;&#1072;&#1094;&#1080;&#1103;%20&#1044;&#1077;&#1085;&#1100;%20&#1087;&#1086;&#1073;&#1077;&#1076;&#1099;.ppt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80;&#1085;&#1072;\&#1056;&#1072;&#1073;&#1086;&#1095;&#1080;&#1081;%20&#1089;&#1090;&#1086;&#1083;\voennye_pesni_katyusha_(NaitiMP3.ru).mp3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80;&#1085;&#1072;\&#1056;&#1072;&#1073;&#1086;&#1095;&#1080;&#1081;%20&#1089;&#1090;&#1086;&#1083;\&#1042;&#1086;&#1074;&#1072;%20&#1082;&#1091;&#1088;&#1089;&#1099;%202016\lev-leshhenko-den-pobedy-(mp3-crazy.com)(1).mp3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broni.pl/foto_news/1_x7877.jpg" TargetMode="External"/><Relationship Id="rId3" Type="http://schemas.openxmlformats.org/officeDocument/2006/relationships/hyperlink" Target="http://torrent.newline.dn.ua/torrents/images/39401.jpg" TargetMode="External"/><Relationship Id="rId7" Type="http://schemas.openxmlformats.org/officeDocument/2006/relationships/hyperlink" Target="http://s40.radikal.ru/i088/1108/25/7af4e54c6633.png" TargetMode="External"/><Relationship Id="rId2" Type="http://schemas.openxmlformats.org/officeDocument/2006/relationships/hyperlink" Target="http://kartiny.ucoz.ru/_ph/137/31695945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ngs.ru/news/preview/737577af611ea55c6ea46b606f44764b0e746ec7_500.jpg" TargetMode="External"/><Relationship Id="rId5" Type="http://schemas.openxmlformats.org/officeDocument/2006/relationships/hyperlink" Target="http://www.beresta.by/wp-content/uploads/2011/06/82297298.jpg" TargetMode="External"/><Relationship Id="rId4" Type="http://schemas.openxmlformats.org/officeDocument/2006/relationships/hyperlink" Target="http://www.vbratske.ru/i/bratsk_news/13087049967568.jpg" TargetMode="External"/><Relationship Id="rId9" Type="http://schemas.openxmlformats.org/officeDocument/2006/relationships/hyperlink" Target="http://img1.liveinternet.ru/images/attach/c/2/70/284/70284966_0_5b697_ec4c73e8_XL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.ruvr.ru/2010/05/11/1239827083/RIA-582224-Preview.jpg" TargetMode="External"/><Relationship Id="rId3" Type="http://schemas.openxmlformats.org/officeDocument/2006/relationships/hyperlink" Target="http://900igr.net/datai/istorija/Deti-blokady/0010-011-V-Leningrade-za-vremja-blokady-pogiblo-700-000-chelovek.jpg" TargetMode="External"/><Relationship Id="rId7" Type="http://schemas.openxmlformats.org/officeDocument/2006/relationships/hyperlink" Target="http://jo-jo.ru/uploads/posts/2013-05/1367911436_war_womans_04.jpg" TargetMode="External"/><Relationship Id="rId2" Type="http://schemas.openxmlformats.org/officeDocument/2006/relationships/hyperlink" Target="http://img15.nnm.ru/a/f/c/b/6/4d733978f33d8494ce5a55a048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hi.ru/pics/2010/03/25/1991.jpg" TargetMode="External"/><Relationship Id="rId5" Type="http://schemas.openxmlformats.org/officeDocument/2006/relationships/hyperlink" Target="http://www.168.ru/files/news/full/1359379036.jpg" TargetMode="External"/><Relationship Id="rId10" Type="http://schemas.openxmlformats.org/officeDocument/2006/relationships/hyperlink" Target="http://ic.pics.livejournal.com/yoley/9921562/9140/9140_900.jpg" TargetMode="External"/><Relationship Id="rId4" Type="http://schemas.openxmlformats.org/officeDocument/2006/relationships/hyperlink" Target="http://tms.ystu.ru/111421548%20%5b80%5d.jpg" TargetMode="External"/><Relationship Id="rId9" Type="http://schemas.openxmlformats.org/officeDocument/2006/relationships/hyperlink" Target="http://2worldwar.at.ua/_ph/1/2/965623059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80;&#1085;&#1072;\&#1056;&#1072;&#1073;&#1086;&#1095;&#1080;&#1081;%20&#1089;&#1090;&#1086;&#1083;\&#1042;&#1086;&#1074;&#1072;%20&#1082;&#1091;&#1088;&#1089;&#1099;%202016\lev-leshhenko-den-pobedy-(mp3-crazy.com)(1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ranuk.com/images/stories/news/2011/05/246564.jpg" TargetMode="External"/><Relationship Id="rId2" Type="http://schemas.openxmlformats.org/officeDocument/2006/relationships/hyperlink" Target="http://s2.hostingkartinok.com/uploads/images/2013/05/123a131c3766e0fc08e34bcb773eed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litsa.ee/photos/b/10651.jpg" TargetMode="External"/><Relationship Id="rId5" Type="http://schemas.openxmlformats.org/officeDocument/2006/relationships/hyperlink" Target="http://www.fap.ru/trans/12770/photo_12805.JPG" TargetMode="External"/><Relationship Id="rId4" Type="http://schemas.openxmlformats.org/officeDocument/2006/relationships/hyperlink" Target="http://about.kz/images_store/image_2f10841ddb826354c2d4784a1e2b31554a99dd8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80;&#1085;&#1072;\&#1056;&#1072;&#1073;&#1086;&#1095;&#1080;&#1081;%20&#1089;&#1090;&#1086;&#1083;\ansambl-im.-a.-aleksandrova-svjashhennaja-vojjna-(mp3-crazy.com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7" action="ppaction://hlinkpres?slideindex=1&amp;slidetitle="/>
              </a:rPr>
              <a:t>Презентация День победы.</a:t>
            </a:r>
            <a:r>
              <a:rPr lang="en-US" dirty="0" err="1" smtClean="0">
                <a:hlinkClick r:id="rId7" action="ppaction://hlinkpres?slideindex=1&amp;slidetitle="/>
              </a:rPr>
              <a:t>pptx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hlinkClick r:id="rId7" action="ppaction://hlinkpres?slideindex=1&amp;slidetitle="/>
            </a:endParaRPr>
          </a:p>
          <a:p>
            <a:endParaRPr lang="ru-RU" dirty="0">
              <a:hlinkClick r:id="rId7" action="ppaction://hlinkpres?slideindex=1&amp;slidetitle="/>
            </a:endParaRPr>
          </a:p>
          <a:p>
            <a:endParaRPr lang="ru-RU" dirty="0" smtClean="0">
              <a:hlinkClick r:id="rId7" action="ppaction://hlinkpres?slideindex=1&amp;slidetitle="/>
            </a:endParaRPr>
          </a:p>
          <a:p>
            <a:endParaRPr lang="ru-RU" dirty="0">
              <a:hlinkClick r:id="rId7" action="ppaction://hlinkpres?slideindex=1&amp;slidetitle=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4294967295"/>
          </p:nvPr>
        </p:nvSpPr>
        <p:spPr>
          <a:xfrm>
            <a:off x="5364088" y="1628800"/>
            <a:ext cx="342704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Юровский В.В.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Музыкальный руководитель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МОУ «С(к)ОШ» №24</a:t>
            </a:r>
          </a:p>
          <a:p>
            <a:pPr>
              <a:buNone/>
            </a:pPr>
            <a:r>
              <a:rPr lang="ru-RU" sz="2200" dirty="0">
                <a:solidFill>
                  <a:srgbClr val="C00000"/>
                </a:solidFill>
                <a:latin typeface="Bookman Old Style" pitchFamily="18" charset="0"/>
              </a:rPr>
              <a:t>г</a:t>
            </a: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. Магнитогорска </a:t>
            </a:r>
            <a:endParaRPr lang="ru-RU" sz="2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3" descr="C:\Users\admin\Desktop\презинтация\Картинки\победа 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816425" cy="31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 привале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C:\Users\admin\Desktop\презинтация\Картинки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36904" cy="52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voennye_pesni_katyusha_(NaitiMP3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4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Три танкиста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dmin\Desktop\презинтация\Картинки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208911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0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презинтация\Картинки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512"/>
            <a:ext cx="8280920" cy="58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Могила неизвестного солдата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презинтация\Картинки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3457"/>
            <a:ext cx="8424936" cy="48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65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9 мая 1945 года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презинтация\Картинки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640960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презинтация\Картинки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5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ммммммм</a:t>
            </a:r>
            <a:endParaRPr lang="ru-RU" dirty="0"/>
          </a:p>
        </p:txBody>
      </p:sp>
      <p:pic>
        <p:nvPicPr>
          <p:cNvPr id="3074" name="Picture 2" descr="C:\Users\admin\Desktop\презинтация\Картинки\ветера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9" y="288808"/>
            <a:ext cx="4295090" cy="28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презинтация\Картинки\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4336"/>
            <a:ext cx="4356088" cy="580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презинтация\Картинки\ветеран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9" y="3717032"/>
            <a:ext cx="4349801" cy="289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88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презинтация\Картинки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57554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ev-leshhenko-den-pobedy-(mp3-crazy.com)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4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1 слайд   Изображение «»С днем победы»</a:t>
            </a:r>
          </a:p>
          <a:p>
            <a:r>
              <a:rPr lang="en-US" sz="1600" dirty="0">
                <a:hlinkClick r:id="rId2"/>
              </a:rPr>
              <a:t>http://kartiny.ucoz.ru</a:t>
            </a:r>
            <a:r>
              <a:rPr lang="en-US" sz="1600">
                <a:hlinkClick r:id="rId2"/>
              </a:rPr>
              <a:t>/_</a:t>
            </a:r>
            <a:r>
              <a:rPr lang="en-US" sz="1600" smtClean="0">
                <a:hlinkClick r:id="rId2"/>
              </a:rPr>
              <a:t>ph/137/316959452.jpg</a:t>
            </a:r>
            <a:endParaRPr lang="ru-RU" sz="1600" b="1" dirty="0" smtClean="0"/>
          </a:p>
          <a:p>
            <a:r>
              <a:rPr lang="ru-RU" sz="1600" b="1" dirty="0" smtClean="0"/>
              <a:t>2 слайд Изображение открытки 9 мая </a:t>
            </a:r>
            <a:r>
              <a:rPr lang="ru-RU" sz="1600" b="1" dirty="0" smtClean="0">
                <a:hlinkClick r:id="rId3"/>
              </a:rPr>
              <a:t>«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://torrent.newline.dn.ua/torrents/images/39401.jpg</a:t>
            </a:r>
            <a:endParaRPr lang="en-US" sz="1600" dirty="0"/>
          </a:p>
          <a:p>
            <a:r>
              <a:rPr lang="ru-RU" sz="1600" b="1" dirty="0" smtClean="0"/>
              <a:t>3 слайд Изображение немецких самолетов 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www.vbratske.ru/i/bratsk_news/13087049967568.jpg</a:t>
            </a:r>
            <a:endParaRPr lang="ru-RU" sz="1600" dirty="0" smtClean="0"/>
          </a:p>
          <a:p>
            <a:r>
              <a:rPr lang="ru-RU" sz="1600" b="1" dirty="0" smtClean="0"/>
              <a:t>4 слайд Изображение солдата с надписью «Вставай страна огромная»  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www.beresta.by/wp-content/uploads/2011/06/82297298.jpg</a:t>
            </a:r>
            <a:endParaRPr lang="ru-RU" sz="1600" dirty="0" smtClean="0"/>
          </a:p>
          <a:p>
            <a:r>
              <a:rPr lang="ru-RU" sz="1600" b="1" dirty="0" smtClean="0"/>
              <a:t>5 слайд Изображение плаката «Родина мать зовет» 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://static.ngs.ru/news/preview/737577af611ea55c6ea46b606f44764b0e746ec7_500.jpg</a:t>
            </a:r>
            <a:endParaRPr lang="en-US" sz="1600" dirty="0"/>
          </a:p>
          <a:p>
            <a:r>
              <a:rPr lang="ru-RU" sz="1600" b="1" dirty="0" smtClean="0"/>
              <a:t>6 слайд Изображение Брестской крепости в 1941 г.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s40.radikal.ru/i088/1108/25/7af4e54c6633.png</a:t>
            </a:r>
            <a:endParaRPr lang="ru-RU" sz="1600" dirty="0" smtClean="0"/>
          </a:p>
          <a:p>
            <a:r>
              <a:rPr lang="ru-RU" sz="1600" b="1" dirty="0" smtClean="0"/>
              <a:t>7 слайд Изображение Брестской крепости после войны </a:t>
            </a:r>
          </a:p>
          <a:p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://www.dobroni.pl/foto_news/1_x7877.jpg</a:t>
            </a:r>
            <a:endParaRPr lang="ru-RU" sz="1600" dirty="0" smtClean="0"/>
          </a:p>
          <a:p>
            <a:r>
              <a:rPr lang="ru-RU" sz="1600" dirty="0" smtClean="0"/>
              <a:t>8 слайд Изображение дороги жизни блокадного Ленинграда </a:t>
            </a:r>
            <a:r>
              <a:rPr lang="en-US" sz="1600" dirty="0" smtClean="0">
                <a:hlinkClick r:id="rId9"/>
              </a:rPr>
              <a:t>http</a:t>
            </a:r>
            <a:r>
              <a:rPr lang="en-US" sz="1600" dirty="0">
                <a:hlinkClick r:id="rId9"/>
              </a:rPr>
              <a:t>://</a:t>
            </a:r>
            <a:r>
              <a:rPr lang="en-US" sz="1600" dirty="0" smtClean="0">
                <a:hlinkClick r:id="rId9"/>
              </a:rPr>
              <a:t>img1.liveinternet.ru/images/attach/c/2/70/284/70284966_0_5b697_ec4c73e8_XL.jpg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8572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468544" y="260648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976664"/>
          </a:xfrm>
        </p:spPr>
        <p:txBody>
          <a:bodyPr>
            <a:noAutofit/>
          </a:bodyPr>
          <a:lstStyle/>
          <a:p>
            <a:r>
              <a:rPr lang="ru-RU" sz="1800" dirty="0"/>
              <a:t>9 слайд </a:t>
            </a:r>
          </a:p>
          <a:p>
            <a:pPr marL="137160" indent="0">
              <a:buNone/>
            </a:pPr>
            <a:r>
              <a:rPr lang="ru-RU" sz="1800" dirty="0"/>
              <a:t>Изображение девочек на производстве оружия во время войны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img15.nnm.ru/a/f/c/b/6/4d733978f33d8494ce5a55a0481.jpg</a:t>
            </a:r>
            <a:endParaRPr lang="ru-RU" sz="1800" dirty="0" smtClean="0"/>
          </a:p>
          <a:p>
            <a:pPr marL="137160" indent="0">
              <a:buNone/>
            </a:pPr>
            <a:r>
              <a:rPr lang="ru-RU" sz="1800" dirty="0"/>
              <a:t>Изображение </a:t>
            </a:r>
            <a:r>
              <a:rPr lang="ru-RU" sz="1800" dirty="0" smtClean="0"/>
              <a:t> мальчика с автоматом</a:t>
            </a:r>
          </a:p>
          <a:p>
            <a:pPr marL="137160" indent="0">
              <a:buNone/>
            </a:pPr>
            <a:r>
              <a:rPr lang="en-US" sz="1800" dirty="0" smtClean="0">
                <a:hlinkClick r:id="rId3"/>
              </a:rPr>
              <a:t>http://900igr.net/datai/istorija/Deti-blokady/0010-011-V-Leningrade-za-vremja-blokady-pogiblo-700-000-chelovek.jpg</a:t>
            </a:r>
            <a:endParaRPr lang="ru-RU" sz="1800" dirty="0" smtClean="0"/>
          </a:p>
          <a:p>
            <a:pPr marL="137160" indent="0">
              <a:buNone/>
            </a:pPr>
            <a:r>
              <a:rPr lang="ru-RU" sz="1800" dirty="0" smtClean="0"/>
              <a:t>Изображение </a:t>
            </a:r>
            <a:r>
              <a:rPr lang="ru-RU" sz="1800" dirty="0"/>
              <a:t>девочки за токарным станком </a:t>
            </a:r>
            <a:endParaRPr lang="ru-RU" sz="1800" u="sng" dirty="0" smtClean="0"/>
          </a:p>
          <a:p>
            <a:pPr marL="137160" indent="0">
              <a:buNone/>
            </a:pPr>
            <a:r>
              <a:rPr lang="en-US" sz="1800" dirty="0">
                <a:hlinkClick r:id="rId4"/>
              </a:rPr>
              <a:t>http://tms.ystu.ru/111421548%20[80].</a:t>
            </a:r>
            <a:r>
              <a:rPr lang="en-US" sz="1800" dirty="0" smtClean="0">
                <a:hlinkClick r:id="rId4"/>
              </a:rPr>
              <a:t>jpg</a:t>
            </a:r>
            <a:endParaRPr lang="ru-RU" sz="1800" dirty="0"/>
          </a:p>
          <a:p>
            <a:r>
              <a:rPr lang="en-US" sz="1800" b="1" dirty="0"/>
              <a:t>10</a:t>
            </a:r>
            <a:r>
              <a:rPr lang="ru-RU" sz="1800" b="1" dirty="0"/>
              <a:t> слайд  Изображение солдат на привале с гармонью </a:t>
            </a: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www.168.ru/files/news/full/1359379036.jpg</a:t>
            </a:r>
            <a:endParaRPr lang="ru-RU" sz="1800" dirty="0" smtClean="0"/>
          </a:p>
          <a:p>
            <a:r>
              <a:rPr lang="ru-RU" sz="1600" b="1" dirty="0" smtClean="0"/>
              <a:t>11 слайд Изображение трех танкистов </a:t>
            </a:r>
            <a:r>
              <a:rPr lang="en-US" sz="1600" dirty="0">
                <a:hlinkClick r:id="rId6"/>
              </a:rPr>
              <a:t>http://www.stihi.ru/pics/2010/03/25/1991.jpg</a:t>
            </a:r>
            <a:endParaRPr lang="en-US" sz="1600" dirty="0"/>
          </a:p>
          <a:p>
            <a:r>
              <a:rPr lang="ru-RU" sz="1600" dirty="0" smtClean="0"/>
              <a:t>12 слайд Изображение медсестры военного времени</a:t>
            </a:r>
          </a:p>
          <a:p>
            <a:r>
              <a:rPr lang="ru-RU" sz="1600" dirty="0" smtClean="0"/>
              <a:t>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jo-jo.ru/uploads/posts/2013-05/1367911436_war_womans_04.jpg</a:t>
            </a:r>
            <a:endParaRPr lang="ru-RU" sz="1600" dirty="0"/>
          </a:p>
          <a:p>
            <a:r>
              <a:rPr lang="ru-RU" sz="1600" dirty="0" smtClean="0"/>
              <a:t>13 слайд Изображение вечного огня</a:t>
            </a:r>
          </a:p>
          <a:p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</a:t>
            </a:r>
            <a:r>
              <a:rPr lang="en-US" sz="1600" dirty="0" smtClean="0">
                <a:hlinkClick r:id="rId8"/>
              </a:rPr>
              <a:t>m.ruvr.ru/2010/05/11/1239827083/RIA-582224-Preview.jpg</a:t>
            </a:r>
            <a:endParaRPr lang="ru-RU" sz="1600" dirty="0" smtClean="0"/>
          </a:p>
          <a:p>
            <a:r>
              <a:rPr lang="ru-RU" sz="1600" dirty="0" smtClean="0"/>
              <a:t>14 слайд Изображение празднования победы солдатами</a:t>
            </a:r>
          </a:p>
          <a:p>
            <a:r>
              <a:rPr lang="en-US" sz="1600" dirty="0" smtClean="0">
                <a:hlinkClick r:id="rId9"/>
              </a:rPr>
              <a:t>http</a:t>
            </a:r>
            <a:r>
              <a:rPr lang="en-US" sz="1600" dirty="0">
                <a:hlinkClick r:id="rId9"/>
              </a:rPr>
              <a:t>://2worldwar.at.ua/_</a:t>
            </a:r>
            <a:r>
              <a:rPr lang="en-US" sz="1600" dirty="0" smtClean="0">
                <a:hlinkClick r:id="rId9"/>
              </a:rPr>
              <a:t>ph/1/2/965623059.jpg</a:t>
            </a:r>
            <a:endParaRPr lang="ru-RU" sz="1600" dirty="0" smtClean="0"/>
          </a:p>
          <a:p>
            <a:r>
              <a:rPr lang="ru-RU" sz="1600" dirty="0" smtClean="0"/>
              <a:t>15 слайд Изображение празднования победы </a:t>
            </a:r>
            <a:r>
              <a:rPr lang="en-US" sz="1600" dirty="0">
                <a:hlinkClick r:id="rId10"/>
              </a:rPr>
              <a:t>http://ic.pics.livejournal.com/yoley/9921562/9140/9140_900.jpg</a:t>
            </a:r>
            <a:endParaRPr lang="ru-RU" sz="1600" dirty="0" smtClean="0"/>
          </a:p>
          <a:p>
            <a:endParaRPr lang="ru-RU" sz="1600" dirty="0" smtClean="0"/>
          </a:p>
          <a:p>
            <a:pPr marL="13716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42575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orrent.newline.dn.ua/torrents/images/394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134" y="132393"/>
            <a:ext cx="8427924" cy="632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ev-leshhenko-den-pobedy-(mp3-crazy.com)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6" name="lev-leshhenko-den-pobedy-(mp3-crazy.com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57332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9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35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</p:spPr>
        <p:txBody>
          <a:bodyPr/>
          <a:lstStyle/>
          <a:p>
            <a:r>
              <a:rPr lang="ru-RU" sz="1600" dirty="0"/>
              <a:t>16 слайд Изображение открытки С днем победы</a:t>
            </a:r>
          </a:p>
          <a:p>
            <a:r>
              <a:rPr lang="en-US" sz="1600" dirty="0">
                <a:hlinkClick r:id="rId2"/>
              </a:rPr>
              <a:t>http://s2.hostingkartinok.com/uploads/images/2013/05/123a131c3766e0fc08e34bcb773eed50.jpg</a:t>
            </a:r>
            <a:endParaRPr lang="ru-RU" sz="1600" dirty="0"/>
          </a:p>
          <a:p>
            <a:r>
              <a:rPr lang="ru-RU" sz="1600" dirty="0"/>
              <a:t>17 слайд  </a:t>
            </a:r>
          </a:p>
          <a:p>
            <a:r>
              <a:rPr lang="ru-RU" sz="1600" dirty="0"/>
              <a:t>Изображение ветерана войны</a:t>
            </a:r>
          </a:p>
          <a:p>
            <a:r>
              <a:rPr lang="en-US" sz="1600" dirty="0">
                <a:hlinkClick r:id="rId3"/>
              </a:rPr>
              <a:t>http://franuk.com/images/stories/news/2011/05/246564.jpg</a:t>
            </a:r>
            <a:endParaRPr lang="ru-RU" sz="1600" dirty="0"/>
          </a:p>
          <a:p>
            <a:r>
              <a:rPr lang="ru-RU" sz="1600" dirty="0"/>
              <a:t>Изображение двух ветеранов</a:t>
            </a:r>
          </a:p>
          <a:p>
            <a:r>
              <a:rPr lang="ru-RU" sz="1600" u="sng" dirty="0">
                <a:hlinkClick r:id="rId4"/>
              </a:rPr>
              <a:t>http://about.kz/images_store/image_2f10841ddb826354c2d4784a1e2b31554a99dd80.jpg</a:t>
            </a:r>
            <a:endParaRPr lang="ru-RU" sz="1600" dirty="0"/>
          </a:p>
          <a:p>
            <a:r>
              <a:rPr lang="ru-RU" sz="1600" dirty="0"/>
              <a:t>Изображение  </a:t>
            </a:r>
            <a:r>
              <a:rPr lang="ru-RU" sz="1600" dirty="0" smtClean="0"/>
              <a:t>ветеранов</a:t>
            </a:r>
          </a:p>
          <a:p>
            <a:r>
              <a:rPr lang="ru-RU" sz="1600" u="sng" dirty="0">
                <a:hlinkClick r:id="rId5"/>
              </a:rPr>
              <a:t>http://</a:t>
            </a:r>
            <a:r>
              <a:rPr lang="ru-RU" sz="1600" u="sng" dirty="0" smtClean="0">
                <a:hlinkClick r:id="rId5"/>
              </a:rPr>
              <a:t>www.fap.ru/trans/12770/photo_12805.JPG</a:t>
            </a:r>
            <a:endParaRPr lang="ru-RU" sz="1600" dirty="0"/>
          </a:p>
          <a:p>
            <a:r>
              <a:rPr lang="ru-RU" sz="1600" dirty="0" smtClean="0"/>
              <a:t>18 слайд</a:t>
            </a:r>
          </a:p>
          <a:p>
            <a:r>
              <a:rPr lang="ru-RU" sz="1600" dirty="0" smtClean="0"/>
              <a:t> Изображение салюта победы</a:t>
            </a:r>
          </a:p>
          <a:p>
            <a:r>
              <a:rPr lang="en-US" sz="1600" dirty="0">
                <a:hlinkClick r:id="rId6"/>
              </a:rPr>
              <a:t>http://www.stolitsa.ee/photos/b/10651.jpg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043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Начало войны</a:t>
            </a:r>
            <a:endParaRPr lang="ru-RU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презинтация\Картинки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089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3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dmin\Desktop\презинтация\Картинки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nsambl-im.-a.-aleksandrova-svjashhennaja-vojjna-(mp3-crazy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55892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4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admin\Desktop\презинтация\Картинк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05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14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FFFF00"/>
                </a:solidFill>
                <a:latin typeface="Arial Black" panose="020B0A04020102020204" pitchFamily="34" charset="0"/>
              </a:rPr>
              <a:t>Брестская крепость </a:t>
            </a:r>
            <a:br>
              <a:rPr lang="ru-RU" sz="44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4400" dirty="0">
                <a:solidFill>
                  <a:srgbClr val="FFFF00"/>
                </a:solidFill>
                <a:latin typeface="Arial Black" panose="020B0A04020102020204" pitchFamily="34" charset="0"/>
              </a:rPr>
              <a:t>1941 год</a:t>
            </a:r>
            <a:endParaRPr lang="ru-RU" dirty="0"/>
          </a:p>
        </p:txBody>
      </p:sp>
      <p:pic>
        <p:nvPicPr>
          <p:cNvPr id="5" name="Picture 2" descr="C:\Users\admin\Desktop\презинтация\Картинки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737" y="2173287"/>
            <a:ext cx="6486525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презинтация\Картинки\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25" y="1628800"/>
            <a:ext cx="807003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6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презинтация\Картинк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0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68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Дорога жизни блокадного Ленинграда</a:t>
            </a:r>
            <a:endParaRPr lang="ru-RU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презинтация\Картинки\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56792"/>
            <a:ext cx="820020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6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Дети войны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презинтация\Картинки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34" y="1225331"/>
            <a:ext cx="3798243" cy="26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презинтация\Картинки\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5331"/>
            <a:ext cx="3555776" cy="25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презинтация\Картинки\за ток станко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452" y="4067176"/>
            <a:ext cx="3776764" cy="24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7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256</Words>
  <Application>Microsoft Office PowerPoint</Application>
  <PresentationFormat>Экран (4:3)</PresentationFormat>
  <Paragraphs>57</Paragraphs>
  <Slides>20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День победы.pptx</vt:lpstr>
      <vt:lpstr>Слайд 2</vt:lpstr>
      <vt:lpstr>Начало войны</vt:lpstr>
      <vt:lpstr>Слайд 4</vt:lpstr>
      <vt:lpstr>Слайд 5</vt:lpstr>
      <vt:lpstr>Брестская крепость  1941 год</vt:lpstr>
      <vt:lpstr>Слайд 7</vt:lpstr>
      <vt:lpstr>Дорога жизни блокадного Ленинграда</vt:lpstr>
      <vt:lpstr>Дети войны</vt:lpstr>
      <vt:lpstr>На привале</vt:lpstr>
      <vt:lpstr>Три танкиста</vt:lpstr>
      <vt:lpstr>Слайд 12</vt:lpstr>
      <vt:lpstr>Могила неизвестного солдата</vt:lpstr>
      <vt:lpstr>9 мая 1945 года</vt:lpstr>
      <vt:lpstr>Слайд 15</vt:lpstr>
      <vt:lpstr>Слайд 16</vt:lpstr>
      <vt:lpstr>Слайд 17</vt:lpstr>
      <vt:lpstr>Источники 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STOSCOMP</dc:creator>
  <cp:lastModifiedBy>STOSCOMP</cp:lastModifiedBy>
  <cp:revision>12</cp:revision>
  <dcterms:created xsi:type="dcterms:W3CDTF">2016-02-18T01:09:17Z</dcterms:created>
  <dcterms:modified xsi:type="dcterms:W3CDTF">2016-02-20T04:47:14Z</dcterms:modified>
</cp:coreProperties>
</file>