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13" r:id="rId2"/>
    <p:sldId id="383" r:id="rId3"/>
    <p:sldId id="266" r:id="rId4"/>
    <p:sldId id="267" r:id="rId5"/>
    <p:sldId id="412" r:id="rId6"/>
    <p:sldId id="392" r:id="rId7"/>
    <p:sldId id="408" r:id="rId8"/>
    <p:sldId id="393" r:id="rId9"/>
    <p:sldId id="409" r:id="rId10"/>
    <p:sldId id="395" r:id="rId11"/>
    <p:sldId id="396" r:id="rId12"/>
    <p:sldId id="397" r:id="rId13"/>
    <p:sldId id="411" r:id="rId14"/>
    <p:sldId id="398" r:id="rId15"/>
    <p:sldId id="401" r:id="rId16"/>
    <p:sldId id="402" r:id="rId17"/>
    <p:sldId id="410" r:id="rId18"/>
    <p:sldId id="385" r:id="rId19"/>
    <p:sldId id="36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4F7FC"/>
    <a:srgbClr val="006666"/>
    <a:srgbClr val="006600"/>
    <a:srgbClr val="66FFCC"/>
    <a:srgbClr val="00FFCC"/>
    <a:srgbClr val="008000"/>
    <a:srgbClr val="174A9D"/>
    <a:srgbClr val="1034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66" d="100"/>
          <a:sy n="66" d="100"/>
        </p:scale>
        <p:origin x="-153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50817-5C05-47E4-B570-C3E507AA4466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E8D1B37-189F-4AE2-9ADD-7B5B274DABC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D4F7FC"/>
        </a:solidFill>
      </dgm:spPr>
      <dgm:t>
        <a:bodyPr/>
        <a:lstStyle/>
        <a:p>
          <a:pPr algn="ctr"/>
          <a:r>
            <a:rPr lang="tt-RU" sz="3200" b="1" i="1" dirty="0" smtClean="0">
              <a:solidFill>
                <a:srgbClr val="008080"/>
              </a:solidFill>
              <a:latin typeface="+mn-lt"/>
              <a:ea typeface="+mn-ea"/>
              <a:cs typeface="+mn-cs"/>
            </a:rPr>
            <a:t>Методик темам:</a:t>
          </a:r>
          <a:endParaRPr lang="ru-RU" sz="3200" dirty="0">
            <a:solidFill>
              <a:srgbClr val="008080"/>
            </a:solidFill>
          </a:endParaRPr>
        </a:p>
      </dgm:t>
    </dgm:pt>
    <dgm:pt modelId="{71845A77-BD2B-4E23-B8E5-139A05E4AC6E}" type="parTrans" cxnId="{60C47AB7-2212-4CBE-B544-06D6E946038B}">
      <dgm:prSet/>
      <dgm:spPr/>
      <dgm:t>
        <a:bodyPr/>
        <a:lstStyle/>
        <a:p>
          <a:endParaRPr lang="ru-RU"/>
        </a:p>
      </dgm:t>
    </dgm:pt>
    <dgm:pt modelId="{8A942DA9-24A2-453E-8500-214F7ED4F940}" type="sibTrans" cxnId="{60C47AB7-2212-4CBE-B544-06D6E946038B}">
      <dgm:prSet/>
      <dgm:spPr/>
      <dgm:t>
        <a:bodyPr/>
        <a:lstStyle/>
        <a:p>
          <a:endParaRPr lang="ru-RU"/>
        </a:p>
      </dgm:t>
    </dgm:pt>
    <dgm:pt modelId="{63EB8B3C-3975-47F7-8B0A-7768EBFED046}">
      <dgm:prSet phldrT="[Текст]"/>
      <dgm:spPr/>
      <dgm:t>
        <a:bodyPr/>
        <a:lstStyle/>
        <a:p>
          <a:endParaRPr lang="ru-RU" dirty="0"/>
        </a:p>
      </dgm:t>
    </dgm:pt>
    <dgm:pt modelId="{45C2D9BC-1101-4971-A2E3-C2BE8A87201B}" type="parTrans" cxnId="{ADDFCF9D-B4D2-4968-B9E2-3FA7E77135B9}">
      <dgm:prSet/>
      <dgm:spPr/>
      <dgm:t>
        <a:bodyPr/>
        <a:lstStyle/>
        <a:p>
          <a:endParaRPr lang="ru-RU"/>
        </a:p>
      </dgm:t>
    </dgm:pt>
    <dgm:pt modelId="{48B27983-EF94-4D0E-8E04-3965852CD507}" type="sibTrans" cxnId="{ADDFCF9D-B4D2-4968-B9E2-3FA7E77135B9}">
      <dgm:prSet/>
      <dgm:spPr/>
      <dgm:t>
        <a:bodyPr/>
        <a:lstStyle/>
        <a:p>
          <a:endParaRPr lang="ru-RU"/>
        </a:p>
      </dgm:t>
    </dgm:pt>
    <dgm:pt modelId="{02D1184D-9F71-4D2A-8CFB-F242290F3AD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D4F7FC"/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tt-RU" sz="2800" b="1" dirty="0" smtClean="0">
              <a:solidFill>
                <a:srgbClr val="006666"/>
              </a:solidFill>
            </a:rPr>
            <a:t>“Инновацион технологияләр  аша укучыларның иҗади фикерләү </a:t>
          </a:r>
        </a:p>
        <a:p>
          <a:pPr algn="ctr">
            <a:lnSpc>
              <a:spcPct val="150000"/>
            </a:lnSpc>
          </a:pPr>
          <a:r>
            <a:rPr lang="tt-RU" sz="2800" b="1" dirty="0" smtClean="0">
              <a:solidFill>
                <a:srgbClr val="006666"/>
              </a:solidFill>
            </a:rPr>
            <a:t>сәләтен үстерү”</a:t>
          </a:r>
          <a:endParaRPr lang="ru-RU" sz="2800" dirty="0">
            <a:solidFill>
              <a:srgbClr val="006666"/>
            </a:solidFill>
          </a:endParaRPr>
        </a:p>
      </dgm:t>
    </dgm:pt>
    <dgm:pt modelId="{D0C892BC-0B57-424E-AC34-EB596D10BADD}" type="parTrans" cxnId="{48A450A3-6369-4603-B3CE-2CA7CACCAC63}">
      <dgm:prSet/>
      <dgm:spPr/>
      <dgm:t>
        <a:bodyPr/>
        <a:lstStyle/>
        <a:p>
          <a:endParaRPr lang="ru-RU"/>
        </a:p>
      </dgm:t>
    </dgm:pt>
    <dgm:pt modelId="{CCEDD549-7D54-46CA-80EF-E1421CE9A4D3}" type="sibTrans" cxnId="{48A450A3-6369-4603-B3CE-2CA7CACCAC63}">
      <dgm:prSet/>
      <dgm:spPr/>
      <dgm:t>
        <a:bodyPr/>
        <a:lstStyle/>
        <a:p>
          <a:endParaRPr lang="ru-RU"/>
        </a:p>
      </dgm:t>
    </dgm:pt>
    <dgm:pt modelId="{158D3243-E985-438B-BF87-6E530930D89E}" type="pres">
      <dgm:prSet presAssocID="{C3950817-5C05-47E4-B570-C3E507AA44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D9FAE-59A2-4D63-AFCF-41032797C556}" type="pres">
      <dgm:prSet presAssocID="{0E8D1B37-189F-4AE2-9ADD-7B5B274DABC1}" presName="parentText" presStyleLbl="node1" presStyleIdx="0" presStyleCnt="2" custLinFactY="-73188" custLinFactNeighborX="-17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F3A0A-13A9-4746-BED5-A9871A5B2ABC}" type="pres">
      <dgm:prSet presAssocID="{0E8D1B37-189F-4AE2-9ADD-7B5B274DABC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A0876-BE52-4096-8575-5E72F7ADD433}" type="pres">
      <dgm:prSet presAssocID="{02D1184D-9F71-4D2A-8CFB-F242290F3ADC}" presName="parentText" presStyleLbl="node1" presStyleIdx="1" presStyleCnt="2" custScaleX="100000" custScaleY="207250" custLinFactNeighborX="115" custLinFactNeighborY="-53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7DD7B-35B1-4127-8D2E-6064C1204D27}" type="presOf" srcId="{C3950817-5C05-47E4-B570-C3E507AA4466}" destId="{158D3243-E985-438B-BF87-6E530930D89E}" srcOrd="0" destOrd="0" presId="urn:microsoft.com/office/officeart/2005/8/layout/vList2"/>
    <dgm:cxn modelId="{ADDFCF9D-B4D2-4968-B9E2-3FA7E77135B9}" srcId="{0E8D1B37-189F-4AE2-9ADD-7B5B274DABC1}" destId="{63EB8B3C-3975-47F7-8B0A-7768EBFED046}" srcOrd="0" destOrd="0" parTransId="{45C2D9BC-1101-4971-A2E3-C2BE8A87201B}" sibTransId="{48B27983-EF94-4D0E-8E04-3965852CD507}"/>
    <dgm:cxn modelId="{48A450A3-6369-4603-B3CE-2CA7CACCAC63}" srcId="{C3950817-5C05-47E4-B570-C3E507AA4466}" destId="{02D1184D-9F71-4D2A-8CFB-F242290F3ADC}" srcOrd="1" destOrd="0" parTransId="{D0C892BC-0B57-424E-AC34-EB596D10BADD}" sibTransId="{CCEDD549-7D54-46CA-80EF-E1421CE9A4D3}"/>
    <dgm:cxn modelId="{3D646813-A47F-45D1-AEB2-8AE25DE775FB}" type="presOf" srcId="{02D1184D-9F71-4D2A-8CFB-F242290F3ADC}" destId="{CCAA0876-BE52-4096-8575-5E72F7ADD433}" srcOrd="0" destOrd="0" presId="urn:microsoft.com/office/officeart/2005/8/layout/vList2"/>
    <dgm:cxn modelId="{60C47AB7-2212-4CBE-B544-06D6E946038B}" srcId="{C3950817-5C05-47E4-B570-C3E507AA4466}" destId="{0E8D1B37-189F-4AE2-9ADD-7B5B274DABC1}" srcOrd="0" destOrd="0" parTransId="{71845A77-BD2B-4E23-B8E5-139A05E4AC6E}" sibTransId="{8A942DA9-24A2-453E-8500-214F7ED4F940}"/>
    <dgm:cxn modelId="{A0C55D9C-81C3-43AB-A2B4-4279AC2E035A}" type="presOf" srcId="{63EB8B3C-3975-47F7-8B0A-7768EBFED046}" destId="{23BF3A0A-13A9-4746-BED5-A9871A5B2ABC}" srcOrd="0" destOrd="0" presId="urn:microsoft.com/office/officeart/2005/8/layout/vList2"/>
    <dgm:cxn modelId="{97D78A85-14B6-4377-B6D9-F56101B70186}" type="presOf" srcId="{0E8D1B37-189F-4AE2-9ADD-7B5B274DABC1}" destId="{1B0D9FAE-59A2-4D63-AFCF-41032797C556}" srcOrd="0" destOrd="0" presId="urn:microsoft.com/office/officeart/2005/8/layout/vList2"/>
    <dgm:cxn modelId="{79220C21-9759-4805-9F3E-1DA8ADB45EEE}" type="presParOf" srcId="{158D3243-E985-438B-BF87-6E530930D89E}" destId="{1B0D9FAE-59A2-4D63-AFCF-41032797C556}" srcOrd="0" destOrd="0" presId="urn:microsoft.com/office/officeart/2005/8/layout/vList2"/>
    <dgm:cxn modelId="{E08FF6DF-5EFF-488C-8EA2-75787C4B30DE}" type="presParOf" srcId="{158D3243-E985-438B-BF87-6E530930D89E}" destId="{23BF3A0A-13A9-4746-BED5-A9871A5B2ABC}" srcOrd="1" destOrd="0" presId="urn:microsoft.com/office/officeart/2005/8/layout/vList2"/>
    <dgm:cxn modelId="{8273D298-1747-4000-ADD9-AAEE584CC647}" type="presParOf" srcId="{158D3243-E985-438B-BF87-6E530930D89E}" destId="{CCAA0876-BE52-4096-8575-5E72F7ADD4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F8D7A-DBE1-4F4B-985B-6A2A81696F08}" type="doc">
      <dgm:prSet loTypeId="urn:microsoft.com/office/officeart/2005/8/layout/vList4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EF0016D-6BD8-4ECD-BDA4-42192592AE2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D4F7FC"/>
        </a:solidFill>
      </dgm:spPr>
      <dgm:t>
        <a:bodyPr/>
        <a:lstStyle/>
        <a:p>
          <a:pPr algn="l"/>
          <a:r>
            <a:rPr lang="tt-RU" sz="2800" b="0" dirty="0" smtClean="0">
              <a:solidFill>
                <a:srgbClr val="006666"/>
              </a:solidFill>
            </a:rPr>
            <a:t>Укучыларны үз фикерләрен татар телендә дөрес һәм матур итеп әйтеп бирә белергә өйрәтү</a:t>
          </a:r>
          <a:endParaRPr lang="ru-RU" sz="2800" b="0" dirty="0">
            <a:solidFill>
              <a:srgbClr val="006666"/>
            </a:solidFill>
          </a:endParaRPr>
        </a:p>
      </dgm:t>
    </dgm:pt>
    <dgm:pt modelId="{0736E0DE-E001-4E07-8D32-5971BEE6446C}" type="parTrans" cxnId="{08F3A73C-7995-4033-84C8-A2A8AEE24CF5}">
      <dgm:prSet/>
      <dgm:spPr/>
      <dgm:t>
        <a:bodyPr/>
        <a:lstStyle/>
        <a:p>
          <a:endParaRPr lang="ru-RU" b="1"/>
        </a:p>
      </dgm:t>
    </dgm:pt>
    <dgm:pt modelId="{374F219A-A6C6-477B-89AC-3A58190611D2}" type="sibTrans" cxnId="{08F3A73C-7995-4033-84C8-A2A8AEE24CF5}">
      <dgm:prSet/>
      <dgm:spPr/>
      <dgm:t>
        <a:bodyPr/>
        <a:lstStyle/>
        <a:p>
          <a:endParaRPr lang="ru-RU" b="1"/>
        </a:p>
      </dgm:t>
    </dgm:pt>
    <dgm:pt modelId="{1C1534CB-7396-47E0-A003-DB11B51ADCE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D4F7FC"/>
        </a:solidFill>
      </dgm:spPr>
      <dgm:t>
        <a:bodyPr/>
        <a:lstStyle/>
        <a:p>
          <a:pPr algn="l"/>
          <a:r>
            <a:rPr lang="tt-RU" sz="2800" b="0" dirty="0" smtClean="0">
              <a:solidFill>
                <a:srgbClr val="006666"/>
              </a:solidFill>
            </a:rPr>
            <a:t>Укучыларның иҗади көчен, танып-белү сәләтләрен үстерү һәм мөстәкыйль эшләү күнекмәләрен булдыру.</a:t>
          </a:r>
          <a:endParaRPr lang="ru-RU" sz="2800" b="0" i="1" dirty="0">
            <a:solidFill>
              <a:srgbClr val="006666"/>
            </a:solidFill>
          </a:endParaRPr>
        </a:p>
      </dgm:t>
    </dgm:pt>
    <dgm:pt modelId="{5DD6BA03-3861-4137-B2B7-DE83D273C763}" type="parTrans" cxnId="{8F6436A0-DB33-4D6F-82AE-11029B34FA70}">
      <dgm:prSet/>
      <dgm:spPr/>
      <dgm:t>
        <a:bodyPr/>
        <a:lstStyle/>
        <a:p>
          <a:endParaRPr lang="ru-RU" b="1"/>
        </a:p>
      </dgm:t>
    </dgm:pt>
    <dgm:pt modelId="{E6756DD7-8A7A-4FAA-8490-70A7A80140BB}" type="sibTrans" cxnId="{8F6436A0-DB33-4D6F-82AE-11029B34FA70}">
      <dgm:prSet/>
      <dgm:spPr/>
      <dgm:t>
        <a:bodyPr/>
        <a:lstStyle/>
        <a:p>
          <a:endParaRPr lang="ru-RU" b="1"/>
        </a:p>
      </dgm:t>
    </dgm:pt>
    <dgm:pt modelId="{A506A0DC-CBE2-467A-9E86-93745C11828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D4F7FC"/>
        </a:solidFill>
      </dgm:spPr>
      <dgm:t>
        <a:bodyPr/>
        <a:lstStyle/>
        <a:p>
          <a:pPr algn="l"/>
          <a:r>
            <a:rPr lang="tt-RU" sz="2800" b="0" dirty="0" smtClean="0">
              <a:solidFill>
                <a:srgbClr val="006666"/>
              </a:solidFill>
            </a:rPr>
            <a:t>Хезмәттәшлек  нигезендә төрле яклап камил, иҗади үсешкә сәләтле,  компетентлы, тормышка әзерлекле  шәхес тәрбияләү</a:t>
          </a:r>
          <a:endParaRPr lang="ru-RU" sz="2800" b="0" dirty="0">
            <a:solidFill>
              <a:srgbClr val="006666"/>
            </a:solidFill>
          </a:endParaRPr>
        </a:p>
      </dgm:t>
    </dgm:pt>
    <dgm:pt modelId="{C18B26FF-0620-4CE2-A8AC-A940C79C814E}" type="parTrans" cxnId="{85B5B627-69F0-4DCE-82DF-D8564B31EADC}">
      <dgm:prSet/>
      <dgm:spPr/>
      <dgm:t>
        <a:bodyPr/>
        <a:lstStyle/>
        <a:p>
          <a:endParaRPr lang="ru-RU" b="1"/>
        </a:p>
      </dgm:t>
    </dgm:pt>
    <dgm:pt modelId="{B53736F6-A647-41F4-8E3F-B1262C08E151}" type="sibTrans" cxnId="{85B5B627-69F0-4DCE-82DF-D8564B31EADC}">
      <dgm:prSet/>
      <dgm:spPr/>
      <dgm:t>
        <a:bodyPr/>
        <a:lstStyle/>
        <a:p>
          <a:endParaRPr lang="ru-RU" b="1"/>
        </a:p>
      </dgm:t>
    </dgm:pt>
    <dgm:pt modelId="{E44C393E-EAD2-4B13-B378-7527DB55CCF9}" type="pres">
      <dgm:prSet presAssocID="{E2EF8D7A-DBE1-4F4B-985B-6A2A81696F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1BCE9-215D-422C-A914-D5C7D626D6E0}" type="pres">
      <dgm:prSet presAssocID="{4EF0016D-6BD8-4ECD-BDA4-42192592AE22}" presName="comp" presStyleCnt="0"/>
      <dgm:spPr/>
    </dgm:pt>
    <dgm:pt modelId="{B66C0E03-011F-453F-9FC3-2B98A05519F7}" type="pres">
      <dgm:prSet presAssocID="{4EF0016D-6BD8-4ECD-BDA4-42192592AE22}" presName="box" presStyleLbl="node1" presStyleIdx="0" presStyleCnt="3" custLinFactNeighborX="530"/>
      <dgm:spPr/>
      <dgm:t>
        <a:bodyPr/>
        <a:lstStyle/>
        <a:p>
          <a:endParaRPr lang="ru-RU"/>
        </a:p>
      </dgm:t>
    </dgm:pt>
    <dgm:pt modelId="{A49ED68C-FD22-4B8E-A8C2-2AF739E939C5}" type="pres">
      <dgm:prSet presAssocID="{4EF0016D-6BD8-4ECD-BDA4-42192592AE22}" presName="img" presStyleLbl="fgImgPlace1" presStyleIdx="0" presStyleCnt="3" custScaleX="97701" custScaleY="1009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0E5E3454-1785-42D6-8BD0-9EF2B6AA93E5}" type="pres">
      <dgm:prSet presAssocID="{4EF0016D-6BD8-4ECD-BDA4-42192592AE2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01318-88E0-4B7C-92C8-49A75313D5CE}" type="pres">
      <dgm:prSet presAssocID="{374F219A-A6C6-477B-89AC-3A58190611D2}" presName="spacer" presStyleCnt="0"/>
      <dgm:spPr/>
    </dgm:pt>
    <dgm:pt modelId="{47C45776-CDA0-46C5-BED9-04AE43EC0222}" type="pres">
      <dgm:prSet presAssocID="{1C1534CB-7396-47E0-A003-DB11B51ADCE1}" presName="comp" presStyleCnt="0"/>
      <dgm:spPr/>
    </dgm:pt>
    <dgm:pt modelId="{579B6404-B15E-4EAA-A5EA-31E4B67B23B1}" type="pres">
      <dgm:prSet presAssocID="{1C1534CB-7396-47E0-A003-DB11B51ADCE1}" presName="box" presStyleLbl="node1" presStyleIdx="1" presStyleCnt="3" custLinFactNeighborX="530" custLinFactNeighborY="-1452"/>
      <dgm:spPr/>
      <dgm:t>
        <a:bodyPr/>
        <a:lstStyle/>
        <a:p>
          <a:endParaRPr lang="ru-RU"/>
        </a:p>
      </dgm:t>
    </dgm:pt>
    <dgm:pt modelId="{1779EB50-8518-4961-9C55-A6F33C81F649}" type="pres">
      <dgm:prSet presAssocID="{1C1534CB-7396-47E0-A003-DB11B51ADCE1}" presName="img" presStyleLbl="fgImgPlace1" presStyleIdx="1" presStyleCnt="3" custScaleX="80309" custScaleY="1129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CB9A884B-55DC-4AF0-941F-1778ACEFA17A}" type="pres">
      <dgm:prSet presAssocID="{1C1534CB-7396-47E0-A003-DB11B51ADCE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BC4D1-2E40-432D-8F1B-DBEBDA538301}" type="pres">
      <dgm:prSet presAssocID="{E6756DD7-8A7A-4FAA-8490-70A7A80140BB}" presName="spacer" presStyleCnt="0"/>
      <dgm:spPr/>
    </dgm:pt>
    <dgm:pt modelId="{54B4F314-07FB-410B-97B6-40F45B800CC3}" type="pres">
      <dgm:prSet presAssocID="{A506A0DC-CBE2-467A-9E86-93745C118283}" presName="comp" presStyleCnt="0"/>
      <dgm:spPr/>
    </dgm:pt>
    <dgm:pt modelId="{3EADD54A-8E7F-45F6-AD63-B7BE6F28D968}" type="pres">
      <dgm:prSet presAssocID="{A506A0DC-CBE2-467A-9E86-93745C118283}" presName="box" presStyleLbl="node1" presStyleIdx="2" presStyleCnt="3" custLinFactNeighborX="530" custLinFactNeighborY="-1071"/>
      <dgm:spPr/>
      <dgm:t>
        <a:bodyPr/>
        <a:lstStyle/>
        <a:p>
          <a:endParaRPr lang="ru-RU"/>
        </a:p>
      </dgm:t>
    </dgm:pt>
    <dgm:pt modelId="{96A53411-1C5B-4AB8-8619-3C66919C8801}" type="pres">
      <dgm:prSet presAssocID="{A506A0DC-CBE2-467A-9E86-93745C118283}" presName="img" presStyleLbl="fgImgPlace1" presStyleIdx="2" presStyleCnt="3" custScaleX="716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576F37E-8787-4DD6-B5BF-F9E28BF19AD9}" type="pres">
      <dgm:prSet presAssocID="{A506A0DC-CBE2-467A-9E86-93745C11828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74216-0027-460D-8F41-38979C40E11C}" type="presOf" srcId="{A506A0DC-CBE2-467A-9E86-93745C118283}" destId="{3EADD54A-8E7F-45F6-AD63-B7BE6F28D968}" srcOrd="0" destOrd="0" presId="urn:microsoft.com/office/officeart/2005/8/layout/vList4#1"/>
    <dgm:cxn modelId="{34FCD8F7-EB2C-4B53-9F11-3E91F51F4314}" type="presOf" srcId="{1C1534CB-7396-47E0-A003-DB11B51ADCE1}" destId="{579B6404-B15E-4EAA-A5EA-31E4B67B23B1}" srcOrd="0" destOrd="0" presId="urn:microsoft.com/office/officeart/2005/8/layout/vList4#1"/>
    <dgm:cxn modelId="{85B5B627-69F0-4DCE-82DF-D8564B31EADC}" srcId="{E2EF8D7A-DBE1-4F4B-985B-6A2A81696F08}" destId="{A506A0DC-CBE2-467A-9E86-93745C118283}" srcOrd="2" destOrd="0" parTransId="{C18B26FF-0620-4CE2-A8AC-A940C79C814E}" sibTransId="{B53736F6-A647-41F4-8E3F-B1262C08E151}"/>
    <dgm:cxn modelId="{237E2E9B-643D-444E-8EF0-44CC9E5B68B6}" type="presOf" srcId="{E2EF8D7A-DBE1-4F4B-985B-6A2A81696F08}" destId="{E44C393E-EAD2-4B13-B378-7527DB55CCF9}" srcOrd="0" destOrd="0" presId="urn:microsoft.com/office/officeart/2005/8/layout/vList4#1"/>
    <dgm:cxn modelId="{6FC4117E-C3CD-4FC9-8438-B769163E6E70}" type="presOf" srcId="{4EF0016D-6BD8-4ECD-BDA4-42192592AE22}" destId="{0E5E3454-1785-42D6-8BD0-9EF2B6AA93E5}" srcOrd="1" destOrd="0" presId="urn:microsoft.com/office/officeart/2005/8/layout/vList4#1"/>
    <dgm:cxn modelId="{3AAAB0A8-A46E-4C5D-B93B-45AEE5B1B28D}" type="presOf" srcId="{1C1534CB-7396-47E0-A003-DB11B51ADCE1}" destId="{CB9A884B-55DC-4AF0-941F-1778ACEFA17A}" srcOrd="1" destOrd="0" presId="urn:microsoft.com/office/officeart/2005/8/layout/vList4#1"/>
    <dgm:cxn modelId="{08F3A73C-7995-4033-84C8-A2A8AEE24CF5}" srcId="{E2EF8D7A-DBE1-4F4B-985B-6A2A81696F08}" destId="{4EF0016D-6BD8-4ECD-BDA4-42192592AE22}" srcOrd="0" destOrd="0" parTransId="{0736E0DE-E001-4E07-8D32-5971BEE6446C}" sibTransId="{374F219A-A6C6-477B-89AC-3A58190611D2}"/>
    <dgm:cxn modelId="{AFA9BE96-8F53-4B9D-9DF5-7BD803949BEF}" type="presOf" srcId="{4EF0016D-6BD8-4ECD-BDA4-42192592AE22}" destId="{B66C0E03-011F-453F-9FC3-2B98A05519F7}" srcOrd="0" destOrd="0" presId="urn:microsoft.com/office/officeart/2005/8/layout/vList4#1"/>
    <dgm:cxn modelId="{8FB8BC85-E48C-4E4C-BA44-B5EA97598342}" type="presOf" srcId="{A506A0DC-CBE2-467A-9E86-93745C118283}" destId="{C576F37E-8787-4DD6-B5BF-F9E28BF19AD9}" srcOrd="1" destOrd="0" presId="urn:microsoft.com/office/officeart/2005/8/layout/vList4#1"/>
    <dgm:cxn modelId="{8F6436A0-DB33-4D6F-82AE-11029B34FA70}" srcId="{E2EF8D7A-DBE1-4F4B-985B-6A2A81696F08}" destId="{1C1534CB-7396-47E0-A003-DB11B51ADCE1}" srcOrd="1" destOrd="0" parTransId="{5DD6BA03-3861-4137-B2B7-DE83D273C763}" sibTransId="{E6756DD7-8A7A-4FAA-8490-70A7A80140BB}"/>
    <dgm:cxn modelId="{215FC44C-208F-4FB3-B2B3-C18F2226B31F}" type="presParOf" srcId="{E44C393E-EAD2-4B13-B378-7527DB55CCF9}" destId="{1521BCE9-215D-422C-A914-D5C7D626D6E0}" srcOrd="0" destOrd="0" presId="urn:microsoft.com/office/officeart/2005/8/layout/vList4#1"/>
    <dgm:cxn modelId="{6EB19362-4E22-4974-A515-CDA4FD72CE63}" type="presParOf" srcId="{1521BCE9-215D-422C-A914-D5C7D626D6E0}" destId="{B66C0E03-011F-453F-9FC3-2B98A05519F7}" srcOrd="0" destOrd="0" presId="urn:microsoft.com/office/officeart/2005/8/layout/vList4#1"/>
    <dgm:cxn modelId="{FF495772-2065-4C6E-B828-3620A4A4DB73}" type="presParOf" srcId="{1521BCE9-215D-422C-A914-D5C7D626D6E0}" destId="{A49ED68C-FD22-4B8E-A8C2-2AF739E939C5}" srcOrd="1" destOrd="0" presId="urn:microsoft.com/office/officeart/2005/8/layout/vList4#1"/>
    <dgm:cxn modelId="{A16F083B-455D-48FA-8761-A9999D7CA366}" type="presParOf" srcId="{1521BCE9-215D-422C-A914-D5C7D626D6E0}" destId="{0E5E3454-1785-42D6-8BD0-9EF2B6AA93E5}" srcOrd="2" destOrd="0" presId="urn:microsoft.com/office/officeart/2005/8/layout/vList4#1"/>
    <dgm:cxn modelId="{EB0DCA99-A693-4374-AA46-2E0B3BEB20CF}" type="presParOf" srcId="{E44C393E-EAD2-4B13-B378-7527DB55CCF9}" destId="{B9E01318-88E0-4B7C-92C8-49A75313D5CE}" srcOrd="1" destOrd="0" presId="urn:microsoft.com/office/officeart/2005/8/layout/vList4#1"/>
    <dgm:cxn modelId="{B8D2B8A5-062E-44B0-B51B-674B391A2580}" type="presParOf" srcId="{E44C393E-EAD2-4B13-B378-7527DB55CCF9}" destId="{47C45776-CDA0-46C5-BED9-04AE43EC0222}" srcOrd="2" destOrd="0" presId="urn:microsoft.com/office/officeart/2005/8/layout/vList4#1"/>
    <dgm:cxn modelId="{3F0501C1-175D-48F1-BA31-B584AEA112AF}" type="presParOf" srcId="{47C45776-CDA0-46C5-BED9-04AE43EC0222}" destId="{579B6404-B15E-4EAA-A5EA-31E4B67B23B1}" srcOrd="0" destOrd="0" presId="urn:microsoft.com/office/officeart/2005/8/layout/vList4#1"/>
    <dgm:cxn modelId="{AA814C94-4E27-4B5B-B436-FF1C89903A68}" type="presParOf" srcId="{47C45776-CDA0-46C5-BED9-04AE43EC0222}" destId="{1779EB50-8518-4961-9C55-A6F33C81F649}" srcOrd="1" destOrd="0" presId="urn:microsoft.com/office/officeart/2005/8/layout/vList4#1"/>
    <dgm:cxn modelId="{93862314-F844-4112-8F24-F8E60EC49848}" type="presParOf" srcId="{47C45776-CDA0-46C5-BED9-04AE43EC0222}" destId="{CB9A884B-55DC-4AF0-941F-1778ACEFA17A}" srcOrd="2" destOrd="0" presId="urn:microsoft.com/office/officeart/2005/8/layout/vList4#1"/>
    <dgm:cxn modelId="{17A81B2B-CFBC-418D-94EF-1949F446BC5B}" type="presParOf" srcId="{E44C393E-EAD2-4B13-B378-7527DB55CCF9}" destId="{517BC4D1-2E40-432D-8F1B-DBEBDA538301}" srcOrd="3" destOrd="0" presId="urn:microsoft.com/office/officeart/2005/8/layout/vList4#1"/>
    <dgm:cxn modelId="{C1F63618-447A-4369-9EE2-71B221B31548}" type="presParOf" srcId="{E44C393E-EAD2-4B13-B378-7527DB55CCF9}" destId="{54B4F314-07FB-410B-97B6-40F45B800CC3}" srcOrd="4" destOrd="0" presId="urn:microsoft.com/office/officeart/2005/8/layout/vList4#1"/>
    <dgm:cxn modelId="{A179117F-BBD8-4F5E-BF69-1B338BADF064}" type="presParOf" srcId="{54B4F314-07FB-410B-97B6-40F45B800CC3}" destId="{3EADD54A-8E7F-45F6-AD63-B7BE6F28D968}" srcOrd="0" destOrd="0" presId="urn:microsoft.com/office/officeart/2005/8/layout/vList4#1"/>
    <dgm:cxn modelId="{48CF3E91-38B6-451E-B310-5470E5C8559F}" type="presParOf" srcId="{54B4F314-07FB-410B-97B6-40F45B800CC3}" destId="{96A53411-1C5B-4AB8-8619-3C66919C8801}" srcOrd="1" destOrd="0" presId="urn:microsoft.com/office/officeart/2005/8/layout/vList4#1"/>
    <dgm:cxn modelId="{EF07F6F9-751D-410B-BF53-E6CBBC4E1B9B}" type="presParOf" srcId="{54B4F314-07FB-410B-97B6-40F45B800CC3}" destId="{C576F37E-8787-4DD6-B5BF-F9E28BF19AD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30E595-3CE2-4396-850E-B54FD03CD18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E4997-DC7D-4BD1-B0EF-FDC0C311A801}">
      <dgm:prSet custT="1"/>
      <dgm:spPr/>
      <dgm:t>
        <a:bodyPr/>
        <a:lstStyle/>
        <a:p>
          <a:pPr rtl="0"/>
          <a:r>
            <a:rPr lang="tt-RU" sz="3300" b="1" dirty="0" smtClean="0">
              <a:solidFill>
                <a:srgbClr val="FF0000"/>
              </a:solidFill>
              <a:latin typeface="+mn-lt"/>
            </a:rPr>
            <a:t>озон</a:t>
          </a:r>
          <a:endParaRPr lang="ru-RU" sz="3300" dirty="0">
            <a:solidFill>
              <a:srgbClr val="FF0000"/>
            </a:solidFill>
            <a:latin typeface="+mn-lt"/>
          </a:endParaRPr>
        </a:p>
      </dgm:t>
    </dgm:pt>
    <dgm:pt modelId="{BDD52056-A097-4646-9398-C380A9150936}" type="parTrans" cxnId="{48B43F26-1EA6-4E82-A277-A507F87E94B5}">
      <dgm:prSet/>
      <dgm:spPr/>
      <dgm:t>
        <a:bodyPr/>
        <a:lstStyle/>
        <a:p>
          <a:endParaRPr lang="ru-RU"/>
        </a:p>
      </dgm:t>
    </dgm:pt>
    <dgm:pt modelId="{AE320FFB-18AF-4A2E-A488-C18FF4DF6D32}" type="sibTrans" cxnId="{48B43F26-1EA6-4E82-A277-A507F87E94B5}">
      <dgm:prSet/>
      <dgm:spPr/>
      <dgm:t>
        <a:bodyPr/>
        <a:lstStyle/>
        <a:p>
          <a:endParaRPr lang="ru-RU"/>
        </a:p>
      </dgm:t>
    </dgm:pt>
    <dgm:pt modelId="{F1236A7D-48EE-43EA-97B9-CF1ECE6B636B}">
      <dgm:prSet custT="1"/>
      <dgm:spPr/>
      <dgm:t>
        <a:bodyPr/>
        <a:lstStyle/>
        <a:p>
          <a:pPr rtl="0"/>
          <a:r>
            <a:rPr lang="tt-RU" sz="3300" b="1" dirty="0" smtClean="0">
              <a:solidFill>
                <a:srgbClr val="FF0000"/>
              </a:solidFill>
              <a:latin typeface="+mn-lt"/>
            </a:rPr>
            <a:t>бэхэтлэ</a:t>
          </a:r>
          <a:endParaRPr lang="ru-RU" sz="3300" dirty="0">
            <a:solidFill>
              <a:srgbClr val="FF0000"/>
            </a:solidFill>
            <a:latin typeface="+mn-lt"/>
          </a:endParaRPr>
        </a:p>
      </dgm:t>
    </dgm:pt>
    <dgm:pt modelId="{828DC144-5F83-43C9-8BCF-D1BD8216C51A}" type="parTrans" cxnId="{B0B31755-6C5E-463E-8220-C1C406746538}">
      <dgm:prSet/>
      <dgm:spPr/>
      <dgm:t>
        <a:bodyPr/>
        <a:lstStyle/>
        <a:p>
          <a:endParaRPr lang="ru-RU"/>
        </a:p>
      </dgm:t>
    </dgm:pt>
    <dgm:pt modelId="{94C06038-EEF7-43E8-9BE7-99ADFE4A2B6F}" type="sibTrans" cxnId="{B0B31755-6C5E-463E-8220-C1C406746538}">
      <dgm:prSet/>
      <dgm:spPr/>
      <dgm:t>
        <a:bodyPr/>
        <a:lstStyle/>
        <a:p>
          <a:endParaRPr lang="ru-RU"/>
        </a:p>
      </dgm:t>
    </dgm:pt>
    <dgm:pt modelId="{3C48F886-E45B-4A37-96C5-7B6F68817A8F}">
      <dgm:prSet custT="1"/>
      <dgm:spPr/>
      <dgm:t>
        <a:bodyPr/>
        <a:lstStyle/>
        <a:p>
          <a:pPr rtl="0"/>
          <a:r>
            <a:rPr lang="tt-RU" sz="3300" b="1" dirty="0" smtClean="0">
              <a:solidFill>
                <a:srgbClr val="FF0000"/>
              </a:solidFill>
              <a:latin typeface="+mn-lt"/>
            </a:rPr>
            <a:t>кунелле</a:t>
          </a:r>
          <a:endParaRPr lang="ru-RU" sz="3300" dirty="0">
            <a:solidFill>
              <a:srgbClr val="FF0000"/>
            </a:solidFill>
            <a:latin typeface="+mn-lt"/>
          </a:endParaRPr>
        </a:p>
      </dgm:t>
    </dgm:pt>
    <dgm:pt modelId="{14FFFEE1-4BBA-4B4A-B4A6-FC4120A2293B}" type="parTrans" cxnId="{BE2BFE06-2B28-4E44-9881-49BEF06EF4F0}">
      <dgm:prSet/>
      <dgm:spPr/>
      <dgm:t>
        <a:bodyPr/>
        <a:lstStyle/>
        <a:p>
          <a:endParaRPr lang="ru-RU"/>
        </a:p>
      </dgm:t>
    </dgm:pt>
    <dgm:pt modelId="{BBB985E2-C07B-424E-8621-BFBECC9ABEB0}" type="sibTrans" cxnId="{BE2BFE06-2B28-4E44-9881-49BEF06EF4F0}">
      <dgm:prSet/>
      <dgm:spPr/>
      <dgm:t>
        <a:bodyPr/>
        <a:lstStyle/>
        <a:p>
          <a:endParaRPr lang="ru-RU"/>
        </a:p>
      </dgm:t>
    </dgm:pt>
    <dgm:pt modelId="{EA7D3B87-3C9D-4BB1-A8DC-A67CDF289680}">
      <dgm:prSet custT="1"/>
      <dgm:spPr/>
      <dgm:t>
        <a:bodyPr/>
        <a:lstStyle/>
        <a:p>
          <a:pPr rtl="0"/>
          <a:r>
            <a:rPr lang="tt-RU" sz="3300" b="1" dirty="0" smtClean="0">
              <a:solidFill>
                <a:srgbClr val="FF0000"/>
              </a:solidFill>
              <a:latin typeface="+mn-lt"/>
            </a:rPr>
            <a:t>тэмне</a:t>
          </a:r>
          <a:endParaRPr lang="ru-RU" sz="3300" dirty="0">
            <a:solidFill>
              <a:srgbClr val="FF0000"/>
            </a:solidFill>
            <a:latin typeface="+mn-lt"/>
          </a:endParaRPr>
        </a:p>
      </dgm:t>
    </dgm:pt>
    <dgm:pt modelId="{D1544004-ABF4-444D-B641-A15378775C1C}" type="parTrans" cxnId="{3D06671D-CA8A-4188-AC6E-AC68638B8194}">
      <dgm:prSet/>
      <dgm:spPr/>
      <dgm:t>
        <a:bodyPr/>
        <a:lstStyle/>
        <a:p>
          <a:endParaRPr lang="ru-RU"/>
        </a:p>
      </dgm:t>
    </dgm:pt>
    <dgm:pt modelId="{27597172-E2F9-4BDA-B2BD-60B178B6C77A}" type="sibTrans" cxnId="{3D06671D-CA8A-4188-AC6E-AC68638B8194}">
      <dgm:prSet/>
      <dgm:spPr/>
      <dgm:t>
        <a:bodyPr/>
        <a:lstStyle/>
        <a:p>
          <a:endParaRPr lang="ru-RU"/>
        </a:p>
      </dgm:t>
    </dgm:pt>
    <dgm:pt modelId="{AE43B729-5BA5-4186-86D3-0B9F5CBA51C5}">
      <dgm:prSet custT="1"/>
      <dgm:spPr/>
      <dgm:t>
        <a:bodyPr/>
        <a:lstStyle/>
        <a:p>
          <a:pPr rtl="0"/>
          <a:r>
            <a:rPr lang="tt-RU" sz="3300" b="1" dirty="0" smtClean="0">
              <a:solidFill>
                <a:srgbClr val="FF0000"/>
              </a:solidFill>
              <a:latin typeface="+mn-lt"/>
            </a:rPr>
            <a:t>щибэр</a:t>
          </a:r>
          <a:endParaRPr lang="ru-RU" sz="3300" dirty="0">
            <a:solidFill>
              <a:srgbClr val="FF0000"/>
            </a:solidFill>
            <a:latin typeface="+mn-lt"/>
          </a:endParaRPr>
        </a:p>
      </dgm:t>
    </dgm:pt>
    <dgm:pt modelId="{50D8EA38-690A-463B-AC40-DBBF8BFD07BE}" type="parTrans" cxnId="{458DC2F1-CB64-4B08-A96E-BF15F2E3537E}">
      <dgm:prSet/>
      <dgm:spPr/>
      <dgm:t>
        <a:bodyPr/>
        <a:lstStyle/>
        <a:p>
          <a:endParaRPr lang="ru-RU"/>
        </a:p>
      </dgm:t>
    </dgm:pt>
    <dgm:pt modelId="{7E76F65F-A781-4C64-8FB7-EF5C93956C4D}" type="sibTrans" cxnId="{458DC2F1-CB64-4B08-A96E-BF15F2E3537E}">
      <dgm:prSet/>
      <dgm:spPr/>
      <dgm:t>
        <a:bodyPr/>
        <a:lstStyle/>
        <a:p>
          <a:endParaRPr lang="ru-RU"/>
        </a:p>
      </dgm:t>
    </dgm:pt>
    <dgm:pt modelId="{C99B7D4A-B787-43B1-BC13-E30C08A13DE2}">
      <dgm:prSet custT="1"/>
      <dgm:spPr/>
      <dgm:t>
        <a:bodyPr/>
        <a:lstStyle/>
        <a:p>
          <a:pPr rtl="0"/>
          <a:r>
            <a:rPr lang="tt-RU" sz="3300" b="1" dirty="0" smtClean="0">
              <a:solidFill>
                <a:srgbClr val="FF0000"/>
              </a:solidFill>
              <a:latin typeface="+mn-lt"/>
            </a:rPr>
            <a:t>чибяр</a:t>
          </a:r>
          <a:endParaRPr lang="ru-RU" sz="3300" dirty="0">
            <a:solidFill>
              <a:srgbClr val="FF0000"/>
            </a:solidFill>
            <a:latin typeface="+mn-lt"/>
          </a:endParaRPr>
        </a:p>
      </dgm:t>
    </dgm:pt>
    <dgm:pt modelId="{B98D4C91-F0A1-4BCB-BB4A-DEAEC6C4347C}" type="parTrans" cxnId="{48AB574C-B93E-4417-8969-F3B204F6E608}">
      <dgm:prSet/>
      <dgm:spPr/>
      <dgm:t>
        <a:bodyPr/>
        <a:lstStyle/>
        <a:p>
          <a:endParaRPr lang="ru-RU"/>
        </a:p>
      </dgm:t>
    </dgm:pt>
    <dgm:pt modelId="{ABCBFF2E-68BD-42F2-AD5F-47FA6FDB1B4A}" type="sibTrans" cxnId="{48AB574C-B93E-4417-8969-F3B204F6E608}">
      <dgm:prSet/>
      <dgm:spPr/>
      <dgm:t>
        <a:bodyPr/>
        <a:lstStyle/>
        <a:p>
          <a:endParaRPr lang="ru-RU"/>
        </a:p>
      </dgm:t>
    </dgm:pt>
    <dgm:pt modelId="{504E6B7A-2B09-4A72-9DA3-13DEA68741C5}" type="pres">
      <dgm:prSet presAssocID="{3F30E595-3CE2-4396-850E-B54FD03CD1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2F0BE-8275-4D23-835D-20C63A1758C5}" type="pres">
      <dgm:prSet presAssocID="{388E4997-DC7D-4BD1-B0EF-FDC0C311A801}" presName="linNode" presStyleCnt="0"/>
      <dgm:spPr/>
    </dgm:pt>
    <dgm:pt modelId="{27E24732-47BE-4318-A2C5-110E2C3C38FC}" type="pres">
      <dgm:prSet presAssocID="{388E4997-DC7D-4BD1-B0EF-FDC0C311A801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EC95C-4D04-4E9B-964C-4D614B70CCC7}" type="pres">
      <dgm:prSet presAssocID="{AE320FFB-18AF-4A2E-A488-C18FF4DF6D32}" presName="sp" presStyleCnt="0"/>
      <dgm:spPr/>
    </dgm:pt>
    <dgm:pt modelId="{DE052A64-533E-4EFF-86D8-89683AF6321E}" type="pres">
      <dgm:prSet presAssocID="{F1236A7D-48EE-43EA-97B9-CF1ECE6B636B}" presName="linNode" presStyleCnt="0"/>
      <dgm:spPr/>
    </dgm:pt>
    <dgm:pt modelId="{83A09BE4-27FB-46E0-B5DB-9A8A12E424BF}" type="pres">
      <dgm:prSet presAssocID="{F1236A7D-48EE-43EA-97B9-CF1ECE6B636B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517FF-7DD6-4AD5-854C-AFA92B03CF28}" type="pres">
      <dgm:prSet presAssocID="{94C06038-EEF7-43E8-9BE7-99ADFE4A2B6F}" presName="sp" presStyleCnt="0"/>
      <dgm:spPr/>
    </dgm:pt>
    <dgm:pt modelId="{D38C8731-C463-4088-A64D-279E7AA37E30}" type="pres">
      <dgm:prSet presAssocID="{3C48F886-E45B-4A37-96C5-7B6F68817A8F}" presName="linNode" presStyleCnt="0"/>
      <dgm:spPr/>
    </dgm:pt>
    <dgm:pt modelId="{8228C31C-3474-4AF7-BBFF-8D4805CCA97D}" type="pres">
      <dgm:prSet presAssocID="{3C48F886-E45B-4A37-96C5-7B6F68817A8F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E2293-F5EB-4BCF-A638-1FB691CA5BF4}" type="pres">
      <dgm:prSet presAssocID="{BBB985E2-C07B-424E-8621-BFBECC9ABEB0}" presName="sp" presStyleCnt="0"/>
      <dgm:spPr/>
    </dgm:pt>
    <dgm:pt modelId="{F1615B76-47AE-4459-9ABF-D70926E36A96}" type="pres">
      <dgm:prSet presAssocID="{EA7D3B87-3C9D-4BB1-A8DC-A67CDF289680}" presName="linNode" presStyleCnt="0"/>
      <dgm:spPr/>
    </dgm:pt>
    <dgm:pt modelId="{193591B7-A953-4DE1-AEF8-7698BE981B83}" type="pres">
      <dgm:prSet presAssocID="{EA7D3B87-3C9D-4BB1-A8DC-A67CDF289680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01A61-4D95-460B-9DAF-EF22CAB8238A}" type="pres">
      <dgm:prSet presAssocID="{27597172-E2F9-4BDA-B2BD-60B178B6C77A}" presName="sp" presStyleCnt="0"/>
      <dgm:spPr/>
    </dgm:pt>
    <dgm:pt modelId="{D1BEEADB-3FF3-4F47-89FA-0F1C8776DB5C}" type="pres">
      <dgm:prSet presAssocID="{AE43B729-5BA5-4186-86D3-0B9F5CBA51C5}" presName="linNode" presStyleCnt="0"/>
      <dgm:spPr/>
    </dgm:pt>
    <dgm:pt modelId="{9FFF5599-EF95-4371-9EDC-9E8D150C29E1}" type="pres">
      <dgm:prSet presAssocID="{AE43B729-5BA5-4186-86D3-0B9F5CBA51C5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30336-775D-44A0-98D4-1E7FB3C66D72}" type="pres">
      <dgm:prSet presAssocID="{7E76F65F-A781-4C64-8FB7-EF5C93956C4D}" presName="sp" presStyleCnt="0"/>
      <dgm:spPr/>
    </dgm:pt>
    <dgm:pt modelId="{8CBAB93B-70FD-4BAF-ABE0-3AEDA62C9FBE}" type="pres">
      <dgm:prSet presAssocID="{C99B7D4A-B787-43B1-BC13-E30C08A13DE2}" presName="linNode" presStyleCnt="0"/>
      <dgm:spPr/>
    </dgm:pt>
    <dgm:pt modelId="{B8F0A14E-5195-49DE-9F17-08541DC1CAAF}" type="pres">
      <dgm:prSet presAssocID="{C99B7D4A-B787-43B1-BC13-E30C08A13DE2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83B5D-F428-4718-8A90-077E1BE64B9D}" type="presOf" srcId="{3F30E595-3CE2-4396-850E-B54FD03CD18E}" destId="{504E6B7A-2B09-4A72-9DA3-13DEA68741C5}" srcOrd="0" destOrd="0" presId="urn:microsoft.com/office/officeart/2005/8/layout/vList5"/>
    <dgm:cxn modelId="{3D06671D-CA8A-4188-AC6E-AC68638B8194}" srcId="{3F30E595-3CE2-4396-850E-B54FD03CD18E}" destId="{EA7D3B87-3C9D-4BB1-A8DC-A67CDF289680}" srcOrd="3" destOrd="0" parTransId="{D1544004-ABF4-444D-B641-A15378775C1C}" sibTransId="{27597172-E2F9-4BDA-B2BD-60B178B6C77A}"/>
    <dgm:cxn modelId="{607F7EAE-0A51-478C-957A-FF1372304BD7}" type="presOf" srcId="{3C48F886-E45B-4A37-96C5-7B6F68817A8F}" destId="{8228C31C-3474-4AF7-BBFF-8D4805CCA97D}" srcOrd="0" destOrd="0" presId="urn:microsoft.com/office/officeart/2005/8/layout/vList5"/>
    <dgm:cxn modelId="{48AB574C-B93E-4417-8969-F3B204F6E608}" srcId="{3F30E595-3CE2-4396-850E-B54FD03CD18E}" destId="{C99B7D4A-B787-43B1-BC13-E30C08A13DE2}" srcOrd="5" destOrd="0" parTransId="{B98D4C91-F0A1-4BCB-BB4A-DEAEC6C4347C}" sibTransId="{ABCBFF2E-68BD-42F2-AD5F-47FA6FDB1B4A}"/>
    <dgm:cxn modelId="{48B43F26-1EA6-4E82-A277-A507F87E94B5}" srcId="{3F30E595-3CE2-4396-850E-B54FD03CD18E}" destId="{388E4997-DC7D-4BD1-B0EF-FDC0C311A801}" srcOrd="0" destOrd="0" parTransId="{BDD52056-A097-4646-9398-C380A9150936}" sibTransId="{AE320FFB-18AF-4A2E-A488-C18FF4DF6D32}"/>
    <dgm:cxn modelId="{D996EF00-1F2C-44C8-A9A0-5572C0B533B8}" type="presOf" srcId="{AE43B729-5BA5-4186-86D3-0B9F5CBA51C5}" destId="{9FFF5599-EF95-4371-9EDC-9E8D150C29E1}" srcOrd="0" destOrd="0" presId="urn:microsoft.com/office/officeart/2005/8/layout/vList5"/>
    <dgm:cxn modelId="{12C89866-AD0A-4793-AD9B-03F1BADC93B8}" type="presOf" srcId="{C99B7D4A-B787-43B1-BC13-E30C08A13DE2}" destId="{B8F0A14E-5195-49DE-9F17-08541DC1CAAF}" srcOrd="0" destOrd="0" presId="urn:microsoft.com/office/officeart/2005/8/layout/vList5"/>
    <dgm:cxn modelId="{059EF9E9-5BC8-4F8D-AA51-EC74DDDCDFE1}" type="presOf" srcId="{EA7D3B87-3C9D-4BB1-A8DC-A67CDF289680}" destId="{193591B7-A953-4DE1-AEF8-7698BE981B83}" srcOrd="0" destOrd="0" presId="urn:microsoft.com/office/officeart/2005/8/layout/vList5"/>
    <dgm:cxn modelId="{7D30DB9D-3618-45E1-AEDA-0486463F4BC1}" type="presOf" srcId="{388E4997-DC7D-4BD1-B0EF-FDC0C311A801}" destId="{27E24732-47BE-4318-A2C5-110E2C3C38FC}" srcOrd="0" destOrd="0" presId="urn:microsoft.com/office/officeart/2005/8/layout/vList5"/>
    <dgm:cxn modelId="{8CC6563B-1981-461A-A1CC-9C575AEA6841}" type="presOf" srcId="{F1236A7D-48EE-43EA-97B9-CF1ECE6B636B}" destId="{83A09BE4-27FB-46E0-B5DB-9A8A12E424BF}" srcOrd="0" destOrd="0" presId="urn:microsoft.com/office/officeart/2005/8/layout/vList5"/>
    <dgm:cxn modelId="{B0B31755-6C5E-463E-8220-C1C406746538}" srcId="{3F30E595-3CE2-4396-850E-B54FD03CD18E}" destId="{F1236A7D-48EE-43EA-97B9-CF1ECE6B636B}" srcOrd="1" destOrd="0" parTransId="{828DC144-5F83-43C9-8BCF-D1BD8216C51A}" sibTransId="{94C06038-EEF7-43E8-9BE7-99ADFE4A2B6F}"/>
    <dgm:cxn modelId="{458DC2F1-CB64-4B08-A96E-BF15F2E3537E}" srcId="{3F30E595-3CE2-4396-850E-B54FD03CD18E}" destId="{AE43B729-5BA5-4186-86D3-0B9F5CBA51C5}" srcOrd="4" destOrd="0" parTransId="{50D8EA38-690A-463B-AC40-DBBF8BFD07BE}" sibTransId="{7E76F65F-A781-4C64-8FB7-EF5C93956C4D}"/>
    <dgm:cxn modelId="{BE2BFE06-2B28-4E44-9881-49BEF06EF4F0}" srcId="{3F30E595-3CE2-4396-850E-B54FD03CD18E}" destId="{3C48F886-E45B-4A37-96C5-7B6F68817A8F}" srcOrd="2" destOrd="0" parTransId="{14FFFEE1-4BBA-4B4A-B4A6-FC4120A2293B}" sibTransId="{BBB985E2-C07B-424E-8621-BFBECC9ABEB0}"/>
    <dgm:cxn modelId="{0B5F84AA-5987-4DB7-9985-DA664D6503C7}" type="presParOf" srcId="{504E6B7A-2B09-4A72-9DA3-13DEA68741C5}" destId="{E3F2F0BE-8275-4D23-835D-20C63A1758C5}" srcOrd="0" destOrd="0" presId="urn:microsoft.com/office/officeart/2005/8/layout/vList5"/>
    <dgm:cxn modelId="{367FB60E-B698-4035-AF03-C315D9F47073}" type="presParOf" srcId="{E3F2F0BE-8275-4D23-835D-20C63A1758C5}" destId="{27E24732-47BE-4318-A2C5-110E2C3C38FC}" srcOrd="0" destOrd="0" presId="urn:microsoft.com/office/officeart/2005/8/layout/vList5"/>
    <dgm:cxn modelId="{AE2B1869-706F-4493-9AA1-3F41A9F6C8C8}" type="presParOf" srcId="{504E6B7A-2B09-4A72-9DA3-13DEA68741C5}" destId="{5D9EC95C-4D04-4E9B-964C-4D614B70CCC7}" srcOrd="1" destOrd="0" presId="urn:microsoft.com/office/officeart/2005/8/layout/vList5"/>
    <dgm:cxn modelId="{20678FCE-177A-4FEF-AEB2-D6FFC4BABAEF}" type="presParOf" srcId="{504E6B7A-2B09-4A72-9DA3-13DEA68741C5}" destId="{DE052A64-533E-4EFF-86D8-89683AF6321E}" srcOrd="2" destOrd="0" presId="urn:microsoft.com/office/officeart/2005/8/layout/vList5"/>
    <dgm:cxn modelId="{868CFDD0-9DC6-4821-929A-F8A92B82969B}" type="presParOf" srcId="{DE052A64-533E-4EFF-86D8-89683AF6321E}" destId="{83A09BE4-27FB-46E0-B5DB-9A8A12E424BF}" srcOrd="0" destOrd="0" presId="urn:microsoft.com/office/officeart/2005/8/layout/vList5"/>
    <dgm:cxn modelId="{C8425515-DAB8-43D1-9CA8-9653371E0B32}" type="presParOf" srcId="{504E6B7A-2B09-4A72-9DA3-13DEA68741C5}" destId="{250517FF-7DD6-4AD5-854C-AFA92B03CF28}" srcOrd="3" destOrd="0" presId="urn:microsoft.com/office/officeart/2005/8/layout/vList5"/>
    <dgm:cxn modelId="{696022CC-F3BB-4D5E-8502-ECD0EDE9B9C1}" type="presParOf" srcId="{504E6B7A-2B09-4A72-9DA3-13DEA68741C5}" destId="{D38C8731-C463-4088-A64D-279E7AA37E30}" srcOrd="4" destOrd="0" presId="urn:microsoft.com/office/officeart/2005/8/layout/vList5"/>
    <dgm:cxn modelId="{CD341E76-DD24-4904-8CB2-3C78900D51E7}" type="presParOf" srcId="{D38C8731-C463-4088-A64D-279E7AA37E30}" destId="{8228C31C-3474-4AF7-BBFF-8D4805CCA97D}" srcOrd="0" destOrd="0" presId="urn:microsoft.com/office/officeart/2005/8/layout/vList5"/>
    <dgm:cxn modelId="{2135A54E-FE38-4CBF-A3EF-73AEA29D3E70}" type="presParOf" srcId="{504E6B7A-2B09-4A72-9DA3-13DEA68741C5}" destId="{2F0E2293-F5EB-4BCF-A638-1FB691CA5BF4}" srcOrd="5" destOrd="0" presId="urn:microsoft.com/office/officeart/2005/8/layout/vList5"/>
    <dgm:cxn modelId="{E0E10368-C3CD-47B8-B220-D185B7375B04}" type="presParOf" srcId="{504E6B7A-2B09-4A72-9DA3-13DEA68741C5}" destId="{F1615B76-47AE-4459-9ABF-D70926E36A96}" srcOrd="6" destOrd="0" presId="urn:microsoft.com/office/officeart/2005/8/layout/vList5"/>
    <dgm:cxn modelId="{853D942C-B1CD-4B9F-8D8C-D4AA4F497B3E}" type="presParOf" srcId="{F1615B76-47AE-4459-9ABF-D70926E36A96}" destId="{193591B7-A953-4DE1-AEF8-7698BE981B83}" srcOrd="0" destOrd="0" presId="urn:microsoft.com/office/officeart/2005/8/layout/vList5"/>
    <dgm:cxn modelId="{8078F4DC-4CE4-47C7-9368-BB19A92A4B81}" type="presParOf" srcId="{504E6B7A-2B09-4A72-9DA3-13DEA68741C5}" destId="{46E01A61-4D95-460B-9DAF-EF22CAB8238A}" srcOrd="7" destOrd="0" presId="urn:microsoft.com/office/officeart/2005/8/layout/vList5"/>
    <dgm:cxn modelId="{DDF8118A-96EC-4DF8-B82C-E36868E5D9C9}" type="presParOf" srcId="{504E6B7A-2B09-4A72-9DA3-13DEA68741C5}" destId="{D1BEEADB-3FF3-4F47-89FA-0F1C8776DB5C}" srcOrd="8" destOrd="0" presId="urn:microsoft.com/office/officeart/2005/8/layout/vList5"/>
    <dgm:cxn modelId="{08B32364-D2DD-46B8-99AE-2EA0882451D8}" type="presParOf" srcId="{D1BEEADB-3FF3-4F47-89FA-0F1C8776DB5C}" destId="{9FFF5599-EF95-4371-9EDC-9E8D150C29E1}" srcOrd="0" destOrd="0" presId="urn:microsoft.com/office/officeart/2005/8/layout/vList5"/>
    <dgm:cxn modelId="{24702096-B221-44E7-BF85-F514F7C49EE7}" type="presParOf" srcId="{504E6B7A-2B09-4A72-9DA3-13DEA68741C5}" destId="{D8330336-775D-44A0-98D4-1E7FB3C66D72}" srcOrd="9" destOrd="0" presId="urn:microsoft.com/office/officeart/2005/8/layout/vList5"/>
    <dgm:cxn modelId="{BA8A82BE-BD7A-4667-B8ED-8E8653422DDD}" type="presParOf" srcId="{504E6B7A-2B09-4A72-9DA3-13DEA68741C5}" destId="{8CBAB93B-70FD-4BAF-ABE0-3AEDA62C9FBE}" srcOrd="10" destOrd="0" presId="urn:microsoft.com/office/officeart/2005/8/layout/vList5"/>
    <dgm:cxn modelId="{ED2C7849-163C-4303-8B11-54BD60D3AA99}" type="presParOf" srcId="{8CBAB93B-70FD-4BAF-ABE0-3AEDA62C9FBE}" destId="{B8F0A14E-5195-49DE-9F17-08541DC1CAA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6AEE60-3F1F-4816-A548-C9EAF06F94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475B8BB-2B1D-414B-B3F5-1EFFBCD1AF77}">
      <dgm:prSet/>
      <dgm:spPr/>
      <dgm:t>
        <a:bodyPr/>
        <a:lstStyle/>
        <a:p>
          <a:pPr algn="ctr" rtl="0"/>
          <a:r>
            <a:rPr lang="ru-RU" b="1" smtClean="0">
              <a:solidFill>
                <a:srgbClr val="006600"/>
              </a:solidFill>
              <a:latin typeface="+mn-lt"/>
            </a:rPr>
            <a:t>озын</a:t>
          </a:r>
          <a:endParaRPr lang="ru-RU" b="1">
            <a:solidFill>
              <a:srgbClr val="006600"/>
            </a:solidFill>
            <a:latin typeface="+mn-lt"/>
          </a:endParaRPr>
        </a:p>
      </dgm:t>
    </dgm:pt>
    <dgm:pt modelId="{92CD796C-30FA-4B2C-ABAD-50C70550FA20}" type="parTrans" cxnId="{D571BBDD-DCE2-4359-8537-59B650C5B0BA}">
      <dgm:prSet/>
      <dgm:spPr/>
      <dgm:t>
        <a:bodyPr/>
        <a:lstStyle/>
        <a:p>
          <a:endParaRPr lang="ru-RU"/>
        </a:p>
      </dgm:t>
    </dgm:pt>
    <dgm:pt modelId="{3C932BE8-F6B9-4D61-AED4-80ECB170804A}" type="sibTrans" cxnId="{D571BBDD-DCE2-4359-8537-59B650C5B0BA}">
      <dgm:prSet/>
      <dgm:spPr/>
      <dgm:t>
        <a:bodyPr/>
        <a:lstStyle/>
        <a:p>
          <a:endParaRPr lang="ru-RU"/>
        </a:p>
      </dgm:t>
    </dgm:pt>
    <dgm:pt modelId="{72C1ED58-F1C5-47FC-8602-493C40345D82}">
      <dgm:prSet/>
      <dgm:spPr/>
      <dgm:t>
        <a:bodyPr/>
        <a:lstStyle/>
        <a:p>
          <a:pPr algn="ctr" rtl="0"/>
          <a:r>
            <a:rPr lang="ru-RU" b="1" dirty="0" err="1" smtClean="0">
              <a:solidFill>
                <a:srgbClr val="006600"/>
              </a:solidFill>
              <a:latin typeface="+mn-lt"/>
            </a:rPr>
            <a:t>бәхетле</a:t>
          </a:r>
          <a:endParaRPr lang="ru-RU" b="1" dirty="0">
            <a:solidFill>
              <a:srgbClr val="006600"/>
            </a:solidFill>
            <a:latin typeface="+mn-lt"/>
          </a:endParaRPr>
        </a:p>
      </dgm:t>
    </dgm:pt>
    <dgm:pt modelId="{5309D029-695D-4397-B481-84349552C5DC}" type="parTrans" cxnId="{8E055E60-15FE-4721-9DB2-624B8856EAA6}">
      <dgm:prSet/>
      <dgm:spPr/>
      <dgm:t>
        <a:bodyPr/>
        <a:lstStyle/>
        <a:p>
          <a:endParaRPr lang="ru-RU"/>
        </a:p>
      </dgm:t>
    </dgm:pt>
    <dgm:pt modelId="{1DA224D3-3F74-401D-8EC2-325DA5EF784D}" type="sibTrans" cxnId="{8E055E60-15FE-4721-9DB2-624B8856EAA6}">
      <dgm:prSet/>
      <dgm:spPr/>
      <dgm:t>
        <a:bodyPr/>
        <a:lstStyle/>
        <a:p>
          <a:endParaRPr lang="ru-RU"/>
        </a:p>
      </dgm:t>
    </dgm:pt>
    <dgm:pt modelId="{DD526945-A92D-442D-BBEB-B1146FC1AB8F}">
      <dgm:prSet/>
      <dgm:spPr/>
      <dgm:t>
        <a:bodyPr/>
        <a:lstStyle/>
        <a:p>
          <a:pPr algn="ctr" rtl="0"/>
          <a:r>
            <a:rPr lang="tt-RU" b="1" dirty="0" smtClean="0">
              <a:solidFill>
                <a:srgbClr val="006600"/>
              </a:solidFill>
              <a:latin typeface="+mn-lt"/>
            </a:rPr>
            <a:t>күңелле</a:t>
          </a:r>
          <a:endParaRPr lang="ru-RU" b="1" dirty="0">
            <a:solidFill>
              <a:srgbClr val="006600"/>
            </a:solidFill>
            <a:latin typeface="+mn-lt"/>
          </a:endParaRPr>
        </a:p>
      </dgm:t>
    </dgm:pt>
    <dgm:pt modelId="{543EAF71-0440-4073-9241-A683A64187DA}" type="parTrans" cxnId="{00A513B6-8AE5-4F85-86C6-BFB206D06253}">
      <dgm:prSet/>
      <dgm:spPr/>
      <dgm:t>
        <a:bodyPr/>
        <a:lstStyle/>
        <a:p>
          <a:endParaRPr lang="ru-RU"/>
        </a:p>
      </dgm:t>
    </dgm:pt>
    <dgm:pt modelId="{6299EE88-5AB7-47EF-9386-68F8C66B227A}" type="sibTrans" cxnId="{00A513B6-8AE5-4F85-86C6-BFB206D06253}">
      <dgm:prSet/>
      <dgm:spPr/>
      <dgm:t>
        <a:bodyPr/>
        <a:lstStyle/>
        <a:p>
          <a:endParaRPr lang="ru-RU"/>
        </a:p>
      </dgm:t>
    </dgm:pt>
    <dgm:pt modelId="{F152F1AB-8532-42E7-AD73-0065FA57921F}">
      <dgm:prSet/>
      <dgm:spPr/>
      <dgm:t>
        <a:bodyPr/>
        <a:lstStyle/>
        <a:p>
          <a:pPr algn="ctr" rtl="0"/>
          <a:r>
            <a:rPr lang="tt-RU" b="1" dirty="0" smtClean="0">
              <a:solidFill>
                <a:srgbClr val="006600"/>
              </a:solidFill>
              <a:latin typeface="+mn-lt"/>
            </a:rPr>
            <a:t>тәмле</a:t>
          </a:r>
          <a:endParaRPr lang="ru-RU" b="1" dirty="0">
            <a:solidFill>
              <a:srgbClr val="006600"/>
            </a:solidFill>
            <a:latin typeface="+mn-lt"/>
          </a:endParaRPr>
        </a:p>
      </dgm:t>
    </dgm:pt>
    <dgm:pt modelId="{6BEC80B8-BC97-4B9C-ADDE-1A4F8E22C4AF}" type="parTrans" cxnId="{07CFC824-E8BC-4279-A165-255E9C0348AE}">
      <dgm:prSet/>
      <dgm:spPr/>
      <dgm:t>
        <a:bodyPr/>
        <a:lstStyle/>
        <a:p>
          <a:endParaRPr lang="ru-RU"/>
        </a:p>
      </dgm:t>
    </dgm:pt>
    <dgm:pt modelId="{0FB1ACD2-9625-4200-A268-4A08F78A4C66}" type="sibTrans" cxnId="{07CFC824-E8BC-4279-A165-255E9C0348AE}">
      <dgm:prSet/>
      <dgm:spPr/>
      <dgm:t>
        <a:bodyPr/>
        <a:lstStyle/>
        <a:p>
          <a:endParaRPr lang="ru-RU"/>
        </a:p>
      </dgm:t>
    </dgm:pt>
    <dgm:pt modelId="{42BDC4BD-EE53-4D5C-BF66-0965AE36B929}">
      <dgm:prSet/>
      <dgm:spPr/>
      <dgm:t>
        <a:bodyPr/>
        <a:lstStyle/>
        <a:p>
          <a:pPr algn="ctr" rtl="0"/>
          <a:r>
            <a:rPr lang="tt-RU" b="1" dirty="0" smtClean="0">
              <a:solidFill>
                <a:srgbClr val="006600"/>
              </a:solidFill>
              <a:latin typeface="+mn-lt"/>
            </a:rPr>
            <a:t>чибәр</a:t>
          </a:r>
          <a:endParaRPr lang="ru-RU" b="1" dirty="0">
            <a:solidFill>
              <a:srgbClr val="006600"/>
            </a:solidFill>
            <a:latin typeface="+mn-lt"/>
          </a:endParaRPr>
        </a:p>
      </dgm:t>
    </dgm:pt>
    <dgm:pt modelId="{5A9F88E3-00A8-4A47-9F9C-4682473EDCF9}" type="parTrans" cxnId="{324A2CA1-08BA-4732-A39F-36683356996D}">
      <dgm:prSet/>
      <dgm:spPr/>
      <dgm:t>
        <a:bodyPr/>
        <a:lstStyle/>
        <a:p>
          <a:endParaRPr lang="ru-RU"/>
        </a:p>
      </dgm:t>
    </dgm:pt>
    <dgm:pt modelId="{E25E0179-1FED-4CBB-8933-0A6C6FA9CFDF}" type="sibTrans" cxnId="{324A2CA1-08BA-4732-A39F-36683356996D}">
      <dgm:prSet/>
      <dgm:spPr/>
      <dgm:t>
        <a:bodyPr/>
        <a:lstStyle/>
        <a:p>
          <a:endParaRPr lang="ru-RU"/>
        </a:p>
      </dgm:t>
    </dgm:pt>
    <dgm:pt modelId="{339D7ED4-175E-40BD-881B-FB5B7BA30C4C}" type="pres">
      <dgm:prSet presAssocID="{6F6AEE60-3F1F-4816-A548-C9EAF06F9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FE13C3-B215-4F72-A7AB-182CB32D0553}" type="pres">
      <dgm:prSet presAssocID="{A475B8BB-2B1D-414B-B3F5-1EFFBCD1AF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492D2-6796-4DBF-BADC-E6503EFA1E7A}" type="pres">
      <dgm:prSet presAssocID="{3C932BE8-F6B9-4D61-AED4-80ECB170804A}" presName="spacer" presStyleCnt="0"/>
      <dgm:spPr/>
    </dgm:pt>
    <dgm:pt modelId="{8302CE3A-3FA2-4FBF-842A-17A0F8F82D77}" type="pres">
      <dgm:prSet presAssocID="{72C1ED58-F1C5-47FC-8602-493C40345D8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C4BAD-2686-4806-8F6C-DFC3B44FC353}" type="pres">
      <dgm:prSet presAssocID="{1DA224D3-3F74-401D-8EC2-325DA5EF784D}" presName="spacer" presStyleCnt="0"/>
      <dgm:spPr/>
    </dgm:pt>
    <dgm:pt modelId="{DB812BE5-3184-4B83-8DD1-2282DF08FB1F}" type="pres">
      <dgm:prSet presAssocID="{DD526945-A92D-442D-BBEB-B1146FC1AB8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65893-3096-4380-9958-E445DE84AC97}" type="pres">
      <dgm:prSet presAssocID="{6299EE88-5AB7-47EF-9386-68F8C66B227A}" presName="spacer" presStyleCnt="0"/>
      <dgm:spPr/>
    </dgm:pt>
    <dgm:pt modelId="{B7F787F9-DF34-40C6-865A-F2A4B5B3C183}" type="pres">
      <dgm:prSet presAssocID="{F152F1AB-8532-42E7-AD73-0065FA57921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7F124-F182-437D-B6E4-8C61C1476D8B}" type="pres">
      <dgm:prSet presAssocID="{0FB1ACD2-9625-4200-A268-4A08F78A4C66}" presName="spacer" presStyleCnt="0"/>
      <dgm:spPr/>
    </dgm:pt>
    <dgm:pt modelId="{25D8DEBC-2F18-4F54-B640-33F52CE1EF3C}" type="pres">
      <dgm:prSet presAssocID="{42BDC4BD-EE53-4D5C-BF66-0965AE36B929}" presName="parentText" presStyleLbl="node1" presStyleIdx="4" presStyleCnt="5" custLinFactY="27387" custLinFactNeighborX="9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9A1BA-67A0-4AD5-862F-A448701751E7}" type="presOf" srcId="{A475B8BB-2B1D-414B-B3F5-1EFFBCD1AF77}" destId="{A0FE13C3-B215-4F72-A7AB-182CB32D0553}" srcOrd="0" destOrd="0" presId="urn:microsoft.com/office/officeart/2005/8/layout/vList2"/>
    <dgm:cxn modelId="{17645C95-0E08-495C-917C-44D4EF4F0E47}" type="presOf" srcId="{42BDC4BD-EE53-4D5C-BF66-0965AE36B929}" destId="{25D8DEBC-2F18-4F54-B640-33F52CE1EF3C}" srcOrd="0" destOrd="0" presId="urn:microsoft.com/office/officeart/2005/8/layout/vList2"/>
    <dgm:cxn modelId="{324A2CA1-08BA-4732-A39F-36683356996D}" srcId="{6F6AEE60-3F1F-4816-A548-C9EAF06F9437}" destId="{42BDC4BD-EE53-4D5C-BF66-0965AE36B929}" srcOrd="4" destOrd="0" parTransId="{5A9F88E3-00A8-4A47-9F9C-4682473EDCF9}" sibTransId="{E25E0179-1FED-4CBB-8933-0A6C6FA9CFDF}"/>
    <dgm:cxn modelId="{D571BBDD-DCE2-4359-8537-59B650C5B0BA}" srcId="{6F6AEE60-3F1F-4816-A548-C9EAF06F9437}" destId="{A475B8BB-2B1D-414B-B3F5-1EFFBCD1AF77}" srcOrd="0" destOrd="0" parTransId="{92CD796C-30FA-4B2C-ABAD-50C70550FA20}" sibTransId="{3C932BE8-F6B9-4D61-AED4-80ECB170804A}"/>
    <dgm:cxn modelId="{07CFC824-E8BC-4279-A165-255E9C0348AE}" srcId="{6F6AEE60-3F1F-4816-A548-C9EAF06F9437}" destId="{F152F1AB-8532-42E7-AD73-0065FA57921F}" srcOrd="3" destOrd="0" parTransId="{6BEC80B8-BC97-4B9C-ADDE-1A4F8E22C4AF}" sibTransId="{0FB1ACD2-9625-4200-A268-4A08F78A4C66}"/>
    <dgm:cxn modelId="{F8830A7D-AB5E-41E8-8DA2-CD3298BE5CB1}" type="presOf" srcId="{F152F1AB-8532-42E7-AD73-0065FA57921F}" destId="{B7F787F9-DF34-40C6-865A-F2A4B5B3C183}" srcOrd="0" destOrd="0" presId="urn:microsoft.com/office/officeart/2005/8/layout/vList2"/>
    <dgm:cxn modelId="{58A08E1B-224A-4C94-9416-AA22F854B3D8}" type="presOf" srcId="{72C1ED58-F1C5-47FC-8602-493C40345D82}" destId="{8302CE3A-3FA2-4FBF-842A-17A0F8F82D77}" srcOrd="0" destOrd="0" presId="urn:microsoft.com/office/officeart/2005/8/layout/vList2"/>
    <dgm:cxn modelId="{672BFF18-47B2-4C7C-A2B0-8141EB9EB605}" type="presOf" srcId="{6F6AEE60-3F1F-4816-A548-C9EAF06F9437}" destId="{339D7ED4-175E-40BD-881B-FB5B7BA30C4C}" srcOrd="0" destOrd="0" presId="urn:microsoft.com/office/officeart/2005/8/layout/vList2"/>
    <dgm:cxn modelId="{00A513B6-8AE5-4F85-86C6-BFB206D06253}" srcId="{6F6AEE60-3F1F-4816-A548-C9EAF06F9437}" destId="{DD526945-A92D-442D-BBEB-B1146FC1AB8F}" srcOrd="2" destOrd="0" parTransId="{543EAF71-0440-4073-9241-A683A64187DA}" sibTransId="{6299EE88-5AB7-47EF-9386-68F8C66B227A}"/>
    <dgm:cxn modelId="{E514F2FE-E5AD-4236-BA47-EFE45D43598F}" type="presOf" srcId="{DD526945-A92D-442D-BBEB-B1146FC1AB8F}" destId="{DB812BE5-3184-4B83-8DD1-2282DF08FB1F}" srcOrd="0" destOrd="0" presId="urn:microsoft.com/office/officeart/2005/8/layout/vList2"/>
    <dgm:cxn modelId="{8E055E60-15FE-4721-9DB2-624B8856EAA6}" srcId="{6F6AEE60-3F1F-4816-A548-C9EAF06F9437}" destId="{72C1ED58-F1C5-47FC-8602-493C40345D82}" srcOrd="1" destOrd="0" parTransId="{5309D029-695D-4397-B481-84349552C5DC}" sibTransId="{1DA224D3-3F74-401D-8EC2-325DA5EF784D}"/>
    <dgm:cxn modelId="{58513582-86FB-47DF-8E29-E2B8714C7500}" type="presParOf" srcId="{339D7ED4-175E-40BD-881B-FB5B7BA30C4C}" destId="{A0FE13C3-B215-4F72-A7AB-182CB32D0553}" srcOrd="0" destOrd="0" presId="urn:microsoft.com/office/officeart/2005/8/layout/vList2"/>
    <dgm:cxn modelId="{E061ED4F-672E-4720-8040-ADDB548673AD}" type="presParOf" srcId="{339D7ED4-175E-40BD-881B-FB5B7BA30C4C}" destId="{CFC492D2-6796-4DBF-BADC-E6503EFA1E7A}" srcOrd="1" destOrd="0" presId="urn:microsoft.com/office/officeart/2005/8/layout/vList2"/>
    <dgm:cxn modelId="{96DD409C-5C8B-4C9A-A807-2DB824C26AF0}" type="presParOf" srcId="{339D7ED4-175E-40BD-881B-FB5B7BA30C4C}" destId="{8302CE3A-3FA2-4FBF-842A-17A0F8F82D77}" srcOrd="2" destOrd="0" presId="urn:microsoft.com/office/officeart/2005/8/layout/vList2"/>
    <dgm:cxn modelId="{F02C117B-043D-4C00-96D8-7FAB72A8C818}" type="presParOf" srcId="{339D7ED4-175E-40BD-881B-FB5B7BA30C4C}" destId="{E1FC4BAD-2686-4806-8F6C-DFC3B44FC353}" srcOrd="3" destOrd="0" presId="urn:microsoft.com/office/officeart/2005/8/layout/vList2"/>
    <dgm:cxn modelId="{6272B06C-ACD1-41B3-9EB3-57F08E8AD743}" type="presParOf" srcId="{339D7ED4-175E-40BD-881B-FB5B7BA30C4C}" destId="{DB812BE5-3184-4B83-8DD1-2282DF08FB1F}" srcOrd="4" destOrd="0" presId="urn:microsoft.com/office/officeart/2005/8/layout/vList2"/>
    <dgm:cxn modelId="{2828E836-0489-426C-A31B-7C7468795B27}" type="presParOf" srcId="{339D7ED4-175E-40BD-881B-FB5B7BA30C4C}" destId="{BE765893-3096-4380-9958-E445DE84AC97}" srcOrd="5" destOrd="0" presId="urn:microsoft.com/office/officeart/2005/8/layout/vList2"/>
    <dgm:cxn modelId="{0B3525D0-8828-4B05-9E23-7A2EC4A0F7D7}" type="presParOf" srcId="{339D7ED4-175E-40BD-881B-FB5B7BA30C4C}" destId="{B7F787F9-DF34-40C6-865A-F2A4B5B3C183}" srcOrd="6" destOrd="0" presId="urn:microsoft.com/office/officeart/2005/8/layout/vList2"/>
    <dgm:cxn modelId="{1D544F46-F43F-4F68-8EB0-63DD8A52C43B}" type="presParOf" srcId="{339D7ED4-175E-40BD-881B-FB5B7BA30C4C}" destId="{C817F124-F182-437D-B6E4-8C61C1476D8B}" srcOrd="7" destOrd="0" presId="urn:microsoft.com/office/officeart/2005/8/layout/vList2"/>
    <dgm:cxn modelId="{6C230FAC-EA30-4B17-AD67-D1E81357A328}" type="presParOf" srcId="{339D7ED4-175E-40BD-881B-FB5B7BA30C4C}" destId="{25D8DEBC-2F18-4F54-B640-33F52CE1EF3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D9FAE-59A2-4D63-AFCF-41032797C556}">
      <dsp:nvSpPr>
        <dsp:cNvPr id="0" name=""/>
        <dsp:cNvSpPr/>
      </dsp:nvSpPr>
      <dsp:spPr>
        <a:xfrm>
          <a:off x="0" y="787323"/>
          <a:ext cx="7632849" cy="927305"/>
        </a:xfrm>
        <a:prstGeom prst="roundRect">
          <a:avLst/>
        </a:prstGeom>
        <a:solidFill>
          <a:srgbClr val="D4F7FC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200" b="1" i="1" kern="1200" dirty="0" smtClean="0">
              <a:solidFill>
                <a:srgbClr val="008080"/>
              </a:solidFill>
              <a:latin typeface="+mn-lt"/>
              <a:ea typeface="+mn-ea"/>
              <a:cs typeface="+mn-cs"/>
            </a:rPr>
            <a:t>Методик темам:</a:t>
          </a:r>
          <a:endParaRPr lang="ru-RU" sz="3200" kern="1200" dirty="0">
            <a:solidFill>
              <a:srgbClr val="008080"/>
            </a:solidFill>
          </a:endParaRPr>
        </a:p>
      </dsp:txBody>
      <dsp:txXfrm>
        <a:off x="45267" y="832590"/>
        <a:ext cx="7542315" cy="836771"/>
      </dsp:txXfrm>
    </dsp:sp>
    <dsp:sp modelId="{23BF3A0A-13A9-4746-BED5-A9871A5B2ABC}">
      <dsp:nvSpPr>
        <dsp:cNvPr id="0" name=""/>
        <dsp:cNvSpPr/>
      </dsp:nvSpPr>
      <dsp:spPr>
        <a:xfrm>
          <a:off x="0" y="2458478"/>
          <a:ext cx="7632849" cy="6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458478"/>
        <a:ext cx="7632849" cy="65172"/>
      </dsp:txXfrm>
    </dsp:sp>
    <dsp:sp modelId="{CCAA0876-BE52-4096-8575-5E72F7ADD433}">
      <dsp:nvSpPr>
        <dsp:cNvPr id="0" name=""/>
        <dsp:cNvSpPr/>
      </dsp:nvSpPr>
      <dsp:spPr>
        <a:xfrm>
          <a:off x="0" y="2488864"/>
          <a:ext cx="7632849" cy="1921840"/>
        </a:xfrm>
        <a:prstGeom prst="roundRect">
          <a:avLst/>
        </a:prstGeom>
        <a:solidFill>
          <a:srgbClr val="D4F7FC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t-RU" sz="2800" b="1" kern="1200" dirty="0" smtClean="0">
              <a:solidFill>
                <a:srgbClr val="006666"/>
              </a:solidFill>
            </a:rPr>
            <a:t>“Инновацион технологияләр  аша укучыларның иҗади фикерләү 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t-RU" sz="2800" b="1" kern="1200" dirty="0" smtClean="0">
              <a:solidFill>
                <a:srgbClr val="006666"/>
              </a:solidFill>
            </a:rPr>
            <a:t>сәләтен үстерү”</a:t>
          </a:r>
          <a:endParaRPr lang="ru-RU" sz="2800" kern="1200" dirty="0">
            <a:solidFill>
              <a:srgbClr val="006666"/>
            </a:solidFill>
          </a:endParaRPr>
        </a:p>
      </dsp:txBody>
      <dsp:txXfrm>
        <a:off x="93816" y="2582680"/>
        <a:ext cx="7445217" cy="1734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0E03-011F-453F-9FC3-2B98A05519F7}">
      <dsp:nvSpPr>
        <dsp:cNvPr id="0" name=""/>
        <dsp:cNvSpPr/>
      </dsp:nvSpPr>
      <dsp:spPr>
        <a:xfrm>
          <a:off x="0" y="0"/>
          <a:ext cx="8280920" cy="1630566"/>
        </a:xfrm>
        <a:prstGeom prst="roundRect">
          <a:avLst>
            <a:gd name="adj" fmla="val 10000"/>
          </a:avLst>
        </a:prstGeom>
        <a:solidFill>
          <a:srgbClr val="D4F7F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800" b="0" kern="1200" dirty="0" smtClean="0">
              <a:solidFill>
                <a:srgbClr val="006666"/>
              </a:solidFill>
            </a:rPr>
            <a:t>Укучыларны үз фикерләрен татар телендә дөрес һәм матур итеп әйтеп бирә белергә өйрәтү</a:t>
          </a:r>
          <a:endParaRPr lang="ru-RU" sz="2800" b="0" kern="1200" dirty="0">
            <a:solidFill>
              <a:srgbClr val="006666"/>
            </a:solidFill>
          </a:endParaRPr>
        </a:p>
      </dsp:txBody>
      <dsp:txXfrm>
        <a:off x="1819240" y="0"/>
        <a:ext cx="6461679" cy="1630566"/>
      </dsp:txXfrm>
    </dsp:sp>
    <dsp:sp modelId="{A49ED68C-FD22-4B8E-A8C2-2AF739E939C5}">
      <dsp:nvSpPr>
        <dsp:cNvPr id="0" name=""/>
        <dsp:cNvSpPr/>
      </dsp:nvSpPr>
      <dsp:spPr>
        <a:xfrm>
          <a:off x="182094" y="157167"/>
          <a:ext cx="1618108" cy="13162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B6404-B15E-4EAA-A5EA-31E4B67B23B1}">
      <dsp:nvSpPr>
        <dsp:cNvPr id="0" name=""/>
        <dsp:cNvSpPr/>
      </dsp:nvSpPr>
      <dsp:spPr>
        <a:xfrm>
          <a:off x="0" y="1769947"/>
          <a:ext cx="8280920" cy="1630566"/>
        </a:xfrm>
        <a:prstGeom prst="roundRect">
          <a:avLst>
            <a:gd name="adj" fmla="val 10000"/>
          </a:avLst>
        </a:prstGeom>
        <a:solidFill>
          <a:srgbClr val="D4F7F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800" b="0" kern="1200" dirty="0" smtClean="0">
              <a:solidFill>
                <a:srgbClr val="006666"/>
              </a:solidFill>
            </a:rPr>
            <a:t>Укучыларның иҗади көчен, танып-белү сәләтләрен үстерү һәм мөстәкыйль эшләү күнекмәләрен булдыру.</a:t>
          </a:r>
          <a:endParaRPr lang="ru-RU" sz="2800" b="0" i="1" kern="1200" dirty="0">
            <a:solidFill>
              <a:srgbClr val="006666"/>
            </a:solidFill>
          </a:endParaRPr>
        </a:p>
      </dsp:txBody>
      <dsp:txXfrm>
        <a:off x="1819240" y="1769947"/>
        <a:ext cx="6461679" cy="1630566"/>
      </dsp:txXfrm>
    </dsp:sp>
    <dsp:sp modelId="{1779EB50-8518-4961-9C55-A6F33C81F649}">
      <dsp:nvSpPr>
        <dsp:cNvPr id="0" name=""/>
        <dsp:cNvSpPr/>
      </dsp:nvSpPr>
      <dsp:spPr>
        <a:xfrm>
          <a:off x="326116" y="1872203"/>
          <a:ext cx="1330064" cy="14734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DD54A-8E7F-45F6-AD63-B7BE6F28D968}">
      <dsp:nvSpPr>
        <dsp:cNvPr id="0" name=""/>
        <dsp:cNvSpPr/>
      </dsp:nvSpPr>
      <dsp:spPr>
        <a:xfrm>
          <a:off x="0" y="3569783"/>
          <a:ext cx="8280920" cy="1630566"/>
        </a:xfrm>
        <a:prstGeom prst="roundRect">
          <a:avLst>
            <a:gd name="adj" fmla="val 10000"/>
          </a:avLst>
        </a:prstGeom>
        <a:solidFill>
          <a:srgbClr val="D4F7F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800" b="0" kern="1200" dirty="0" smtClean="0">
              <a:solidFill>
                <a:srgbClr val="006666"/>
              </a:solidFill>
            </a:rPr>
            <a:t>Хезмәттәшлек  нигезендә төрле яклап камил, иҗади үсешкә сәләтле,  компетентлы, тормышка әзерлекле  шәхес тәрбияләү</a:t>
          </a:r>
          <a:endParaRPr lang="ru-RU" sz="2800" b="0" kern="1200" dirty="0">
            <a:solidFill>
              <a:srgbClr val="006666"/>
            </a:solidFill>
          </a:endParaRPr>
        </a:p>
      </dsp:txBody>
      <dsp:txXfrm>
        <a:off x="1819240" y="3569783"/>
        <a:ext cx="6461679" cy="1630566"/>
      </dsp:txXfrm>
    </dsp:sp>
    <dsp:sp modelId="{96A53411-1C5B-4AB8-8619-3C66919C8801}">
      <dsp:nvSpPr>
        <dsp:cNvPr id="0" name=""/>
        <dsp:cNvSpPr/>
      </dsp:nvSpPr>
      <dsp:spPr>
        <a:xfrm>
          <a:off x="398118" y="3750303"/>
          <a:ext cx="1186059" cy="13044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24732-47BE-4318-A2C5-110E2C3C38FC}">
      <dsp:nvSpPr>
        <dsp:cNvPr id="0" name=""/>
        <dsp:cNvSpPr/>
      </dsp:nvSpPr>
      <dsp:spPr>
        <a:xfrm>
          <a:off x="2274832" y="1226"/>
          <a:ext cx="2559186" cy="71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300" b="1" kern="1200" dirty="0" smtClean="0">
              <a:solidFill>
                <a:srgbClr val="FF0000"/>
              </a:solidFill>
              <a:latin typeface="+mn-lt"/>
            </a:rPr>
            <a:t>озон</a:t>
          </a:r>
          <a:endParaRPr lang="ru-RU" sz="3300" kern="1200" dirty="0">
            <a:solidFill>
              <a:srgbClr val="FF0000"/>
            </a:solidFill>
            <a:latin typeface="+mn-lt"/>
          </a:endParaRPr>
        </a:p>
      </dsp:txBody>
      <dsp:txXfrm>
        <a:off x="2309683" y="36077"/>
        <a:ext cx="2489484" cy="644224"/>
      </dsp:txXfrm>
    </dsp:sp>
    <dsp:sp modelId="{83A09BE4-27FB-46E0-B5DB-9A8A12E424BF}">
      <dsp:nvSpPr>
        <dsp:cNvPr id="0" name=""/>
        <dsp:cNvSpPr/>
      </dsp:nvSpPr>
      <dsp:spPr>
        <a:xfrm>
          <a:off x="2274832" y="750849"/>
          <a:ext cx="2559186" cy="71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300" b="1" kern="1200" dirty="0" smtClean="0">
              <a:solidFill>
                <a:srgbClr val="FF0000"/>
              </a:solidFill>
              <a:latin typeface="+mn-lt"/>
            </a:rPr>
            <a:t>бэхэтлэ</a:t>
          </a:r>
          <a:endParaRPr lang="ru-RU" sz="3300" kern="1200" dirty="0">
            <a:solidFill>
              <a:srgbClr val="FF0000"/>
            </a:solidFill>
            <a:latin typeface="+mn-lt"/>
          </a:endParaRPr>
        </a:p>
      </dsp:txBody>
      <dsp:txXfrm>
        <a:off x="2309683" y="785700"/>
        <a:ext cx="2489484" cy="644224"/>
      </dsp:txXfrm>
    </dsp:sp>
    <dsp:sp modelId="{8228C31C-3474-4AF7-BBFF-8D4805CCA97D}">
      <dsp:nvSpPr>
        <dsp:cNvPr id="0" name=""/>
        <dsp:cNvSpPr/>
      </dsp:nvSpPr>
      <dsp:spPr>
        <a:xfrm>
          <a:off x="2274832" y="1500472"/>
          <a:ext cx="2559186" cy="71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300" b="1" kern="1200" dirty="0" smtClean="0">
              <a:solidFill>
                <a:srgbClr val="FF0000"/>
              </a:solidFill>
              <a:latin typeface="+mn-lt"/>
            </a:rPr>
            <a:t>кунелле</a:t>
          </a:r>
          <a:endParaRPr lang="ru-RU" sz="3300" kern="1200" dirty="0">
            <a:solidFill>
              <a:srgbClr val="FF0000"/>
            </a:solidFill>
            <a:latin typeface="+mn-lt"/>
          </a:endParaRPr>
        </a:p>
      </dsp:txBody>
      <dsp:txXfrm>
        <a:off x="2309683" y="1535323"/>
        <a:ext cx="2489484" cy="644224"/>
      </dsp:txXfrm>
    </dsp:sp>
    <dsp:sp modelId="{193591B7-A953-4DE1-AEF8-7698BE981B83}">
      <dsp:nvSpPr>
        <dsp:cNvPr id="0" name=""/>
        <dsp:cNvSpPr/>
      </dsp:nvSpPr>
      <dsp:spPr>
        <a:xfrm>
          <a:off x="2274832" y="2250096"/>
          <a:ext cx="2559186" cy="71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300" b="1" kern="1200" dirty="0" smtClean="0">
              <a:solidFill>
                <a:srgbClr val="FF0000"/>
              </a:solidFill>
              <a:latin typeface="+mn-lt"/>
            </a:rPr>
            <a:t>тэмне</a:t>
          </a:r>
          <a:endParaRPr lang="ru-RU" sz="3300" kern="1200" dirty="0">
            <a:solidFill>
              <a:srgbClr val="FF0000"/>
            </a:solidFill>
            <a:latin typeface="+mn-lt"/>
          </a:endParaRPr>
        </a:p>
      </dsp:txBody>
      <dsp:txXfrm>
        <a:off x="2309683" y="2284947"/>
        <a:ext cx="2489484" cy="644224"/>
      </dsp:txXfrm>
    </dsp:sp>
    <dsp:sp modelId="{9FFF5599-EF95-4371-9EDC-9E8D150C29E1}">
      <dsp:nvSpPr>
        <dsp:cNvPr id="0" name=""/>
        <dsp:cNvSpPr/>
      </dsp:nvSpPr>
      <dsp:spPr>
        <a:xfrm>
          <a:off x="2274832" y="2999719"/>
          <a:ext cx="2559186" cy="71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300" b="1" kern="1200" dirty="0" smtClean="0">
              <a:solidFill>
                <a:srgbClr val="FF0000"/>
              </a:solidFill>
              <a:latin typeface="+mn-lt"/>
            </a:rPr>
            <a:t>щибэр</a:t>
          </a:r>
          <a:endParaRPr lang="ru-RU" sz="3300" kern="1200" dirty="0">
            <a:solidFill>
              <a:srgbClr val="FF0000"/>
            </a:solidFill>
            <a:latin typeface="+mn-lt"/>
          </a:endParaRPr>
        </a:p>
      </dsp:txBody>
      <dsp:txXfrm>
        <a:off x="2309683" y="3034570"/>
        <a:ext cx="2489484" cy="644224"/>
      </dsp:txXfrm>
    </dsp:sp>
    <dsp:sp modelId="{B8F0A14E-5195-49DE-9F17-08541DC1CAAF}">
      <dsp:nvSpPr>
        <dsp:cNvPr id="0" name=""/>
        <dsp:cNvSpPr/>
      </dsp:nvSpPr>
      <dsp:spPr>
        <a:xfrm>
          <a:off x="2274832" y="3749342"/>
          <a:ext cx="2559186" cy="713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300" b="1" kern="1200" dirty="0" smtClean="0">
              <a:solidFill>
                <a:srgbClr val="FF0000"/>
              </a:solidFill>
              <a:latin typeface="+mn-lt"/>
            </a:rPr>
            <a:t>чибяр</a:t>
          </a:r>
          <a:endParaRPr lang="ru-RU" sz="3300" kern="1200" dirty="0">
            <a:solidFill>
              <a:srgbClr val="FF0000"/>
            </a:solidFill>
            <a:latin typeface="+mn-lt"/>
          </a:endParaRPr>
        </a:p>
      </dsp:txBody>
      <dsp:txXfrm>
        <a:off x="2309683" y="3784193"/>
        <a:ext cx="2489484" cy="644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E13C3-B215-4F72-A7AB-182CB32D0553}">
      <dsp:nvSpPr>
        <dsp:cNvPr id="0" name=""/>
        <dsp:cNvSpPr/>
      </dsp:nvSpPr>
      <dsp:spPr>
        <a:xfrm>
          <a:off x="0" y="39659"/>
          <a:ext cx="2954627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smtClean="0">
              <a:solidFill>
                <a:srgbClr val="006600"/>
              </a:solidFill>
              <a:latin typeface="+mn-lt"/>
            </a:rPr>
            <a:t>озын</a:t>
          </a:r>
          <a:endParaRPr lang="ru-RU" sz="3300" b="1" kern="1200">
            <a:solidFill>
              <a:srgbClr val="006600"/>
            </a:solidFill>
            <a:latin typeface="+mn-lt"/>
          </a:endParaRPr>
        </a:p>
      </dsp:txBody>
      <dsp:txXfrm>
        <a:off x="37696" y="77355"/>
        <a:ext cx="2879235" cy="696808"/>
      </dsp:txXfrm>
    </dsp:sp>
    <dsp:sp modelId="{8302CE3A-3FA2-4FBF-842A-17A0F8F82D77}">
      <dsp:nvSpPr>
        <dsp:cNvPr id="0" name=""/>
        <dsp:cNvSpPr/>
      </dsp:nvSpPr>
      <dsp:spPr>
        <a:xfrm>
          <a:off x="0" y="906899"/>
          <a:ext cx="2954627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err="1" smtClean="0">
              <a:solidFill>
                <a:srgbClr val="006600"/>
              </a:solidFill>
              <a:latin typeface="+mn-lt"/>
            </a:rPr>
            <a:t>бәхетле</a:t>
          </a:r>
          <a:endParaRPr lang="ru-RU" sz="3300" b="1" kern="1200" dirty="0">
            <a:solidFill>
              <a:srgbClr val="006600"/>
            </a:solidFill>
            <a:latin typeface="+mn-lt"/>
          </a:endParaRPr>
        </a:p>
      </dsp:txBody>
      <dsp:txXfrm>
        <a:off x="37696" y="944595"/>
        <a:ext cx="2879235" cy="696808"/>
      </dsp:txXfrm>
    </dsp:sp>
    <dsp:sp modelId="{DB812BE5-3184-4B83-8DD1-2282DF08FB1F}">
      <dsp:nvSpPr>
        <dsp:cNvPr id="0" name=""/>
        <dsp:cNvSpPr/>
      </dsp:nvSpPr>
      <dsp:spPr>
        <a:xfrm>
          <a:off x="0" y="1774140"/>
          <a:ext cx="2954627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300" b="1" kern="1200" dirty="0" smtClean="0">
              <a:solidFill>
                <a:srgbClr val="006600"/>
              </a:solidFill>
              <a:latin typeface="+mn-lt"/>
            </a:rPr>
            <a:t>күңелле</a:t>
          </a:r>
          <a:endParaRPr lang="ru-RU" sz="3300" b="1" kern="1200" dirty="0">
            <a:solidFill>
              <a:srgbClr val="006600"/>
            </a:solidFill>
            <a:latin typeface="+mn-lt"/>
          </a:endParaRPr>
        </a:p>
      </dsp:txBody>
      <dsp:txXfrm>
        <a:off x="37696" y="1811836"/>
        <a:ext cx="2879235" cy="696808"/>
      </dsp:txXfrm>
    </dsp:sp>
    <dsp:sp modelId="{B7F787F9-DF34-40C6-865A-F2A4B5B3C183}">
      <dsp:nvSpPr>
        <dsp:cNvPr id="0" name=""/>
        <dsp:cNvSpPr/>
      </dsp:nvSpPr>
      <dsp:spPr>
        <a:xfrm>
          <a:off x="0" y="2641380"/>
          <a:ext cx="2954627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300" b="1" kern="1200" dirty="0" smtClean="0">
              <a:solidFill>
                <a:srgbClr val="006600"/>
              </a:solidFill>
              <a:latin typeface="+mn-lt"/>
            </a:rPr>
            <a:t>тәмле</a:t>
          </a:r>
          <a:endParaRPr lang="ru-RU" sz="3300" b="1" kern="1200" dirty="0">
            <a:solidFill>
              <a:srgbClr val="006600"/>
            </a:solidFill>
            <a:latin typeface="+mn-lt"/>
          </a:endParaRPr>
        </a:p>
      </dsp:txBody>
      <dsp:txXfrm>
        <a:off x="37696" y="2679076"/>
        <a:ext cx="2879235" cy="696808"/>
      </dsp:txXfrm>
    </dsp:sp>
    <dsp:sp modelId="{25D8DEBC-2F18-4F54-B640-33F52CE1EF3C}">
      <dsp:nvSpPr>
        <dsp:cNvPr id="0" name=""/>
        <dsp:cNvSpPr/>
      </dsp:nvSpPr>
      <dsp:spPr>
        <a:xfrm>
          <a:off x="0" y="3548280"/>
          <a:ext cx="2954627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300" b="1" kern="1200" dirty="0" smtClean="0">
              <a:solidFill>
                <a:srgbClr val="006600"/>
              </a:solidFill>
              <a:latin typeface="+mn-lt"/>
            </a:rPr>
            <a:t>чибәр</a:t>
          </a:r>
          <a:endParaRPr lang="ru-RU" sz="3300" b="1" kern="1200" dirty="0">
            <a:solidFill>
              <a:srgbClr val="006600"/>
            </a:solidFill>
            <a:latin typeface="+mn-lt"/>
          </a:endParaRPr>
        </a:p>
      </dsp:txBody>
      <dsp:txXfrm>
        <a:off x="37696" y="3585976"/>
        <a:ext cx="2879235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D5CF79-E9DB-414F-9310-3B2B338F7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67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5CF79-E9DB-414F-9310-3B2B338F7F1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9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57C426-D979-43DB-B1B0-54D4A5A4D10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5CF79-E9DB-414F-9310-3B2B338F7F1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2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1D7F-9C0B-4CF4-BD80-38A882815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1C84-81FB-46B2-9ABC-0E85160D7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DAC0-C127-41F9-BDB9-939BCCE7F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FC98F-2D76-4C9E-947D-81E800DB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7EAC-716E-4B9E-AEED-AC6C07883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2C0F-6409-46D8-A972-7B915B3BE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BFA1-20F5-497B-865C-1EBCD6F64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3178-39F3-4D94-B8A8-7F1E7694F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A5635-6016-4FA5-8CED-D4D6214DD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8E8ED-5D6E-4C89-A172-4B835E1D7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0398A-2329-4F03-8B28-2ADC40F1A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F455-B9FF-43D4-8047-602A2221F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BD05-ECCF-4BE6-84C6-9B0EA292A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C548A-3122-4F81-86DD-E749A5142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1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674ADDF-979B-4131-AB1D-A80CC844D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1%20&#1044;&#1080;&#1072;&#1085;&#1072;%20&#1198;&#1079;&#1077;&#1084;%20&#1090;&#1091;&#1088;&#1099;&#1085;&#1076;&#1072;%20&#1199;&#1079;&#1077;&#1084;.ppt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26759" y="260648"/>
            <a:ext cx="6264696" cy="4974171"/>
          </a:xfrm>
        </p:spPr>
        <p:txBody>
          <a:bodyPr/>
          <a:lstStyle/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tt-RU" sz="2200" b="1" kern="1200" dirty="0">
                <a:solidFill>
                  <a:srgbClr val="006666"/>
                </a:solidFill>
                <a:cs typeface="Arial" charset="0"/>
              </a:rPr>
              <a:t>Казан шәһәре  Совет районының 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tt-RU" sz="2200" b="1" kern="1200" dirty="0">
                <a:solidFill>
                  <a:srgbClr val="006666"/>
                </a:solidFill>
                <a:cs typeface="Arial" charset="0"/>
              </a:rPr>
              <a:t>“</a:t>
            </a:r>
            <a:r>
              <a:rPr lang="ru-RU" sz="2200" b="1" kern="1200" dirty="0">
                <a:solidFill>
                  <a:srgbClr val="006666"/>
                </a:solidFill>
                <a:cs typeface="Arial" charset="0"/>
              </a:rPr>
              <a:t>175 </a:t>
            </a:r>
            <a:r>
              <a:rPr lang="ru-RU" sz="2200" b="1" kern="1200" dirty="0" err="1">
                <a:solidFill>
                  <a:srgbClr val="006666"/>
                </a:solidFill>
                <a:cs typeface="Arial" charset="0"/>
              </a:rPr>
              <a:t>нче</a:t>
            </a:r>
            <a:r>
              <a:rPr lang="ru-RU" sz="2200" b="1" kern="1200" dirty="0">
                <a:solidFill>
                  <a:srgbClr val="006666"/>
                </a:solidFill>
                <a:cs typeface="Arial" charset="0"/>
              </a:rPr>
              <a:t>  </a:t>
            </a:r>
            <a:r>
              <a:rPr lang="ru-RU" sz="2200" b="1" kern="1200" dirty="0" err="1">
                <a:solidFill>
                  <a:srgbClr val="006666"/>
                </a:solidFill>
                <a:cs typeface="Arial" charset="0"/>
              </a:rPr>
              <a:t>урта</a:t>
            </a:r>
            <a:r>
              <a:rPr lang="ru-RU" sz="2200" b="1" kern="1200" dirty="0">
                <a:solidFill>
                  <a:srgbClr val="006666"/>
                </a:solidFill>
                <a:cs typeface="Arial" charset="0"/>
              </a:rPr>
              <a:t> </a:t>
            </a:r>
            <a:r>
              <a:rPr lang="ru-RU" sz="2200" b="1" kern="1200" dirty="0" err="1">
                <a:solidFill>
                  <a:srgbClr val="006666"/>
                </a:solidFill>
                <a:cs typeface="Arial" charset="0"/>
              </a:rPr>
              <a:t>гомуми</a:t>
            </a:r>
            <a:r>
              <a:rPr lang="ru-RU" sz="2200" b="1" kern="1200" dirty="0">
                <a:solidFill>
                  <a:srgbClr val="006666"/>
                </a:solidFill>
                <a:cs typeface="Arial" charset="0"/>
              </a:rPr>
              <a:t>  </a:t>
            </a:r>
            <a:r>
              <a:rPr lang="ru-RU" sz="2200" b="1" kern="1200" dirty="0" err="1">
                <a:solidFill>
                  <a:srgbClr val="006666"/>
                </a:solidFill>
                <a:cs typeface="Arial" charset="0"/>
              </a:rPr>
              <a:t>белем</a:t>
            </a:r>
            <a:r>
              <a:rPr lang="ru-RU" sz="2200" b="1" kern="1200" dirty="0">
                <a:solidFill>
                  <a:srgbClr val="006666"/>
                </a:solidFill>
                <a:cs typeface="Arial" charset="0"/>
              </a:rPr>
              <a:t>  </a:t>
            </a:r>
            <a:r>
              <a:rPr lang="ru-RU" sz="2200" b="1" kern="1200" dirty="0" err="1">
                <a:solidFill>
                  <a:srgbClr val="006666"/>
                </a:solidFill>
                <a:cs typeface="Arial" charset="0"/>
              </a:rPr>
              <a:t>мәктәбе</a:t>
            </a:r>
            <a:r>
              <a:rPr lang="tt-RU" sz="2200" b="1" kern="1200" dirty="0">
                <a:solidFill>
                  <a:srgbClr val="006666"/>
                </a:solidFill>
                <a:cs typeface="Arial" charset="0"/>
              </a:rPr>
              <a:t>”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tt-RU" sz="2200" b="1" kern="1200" dirty="0">
                <a:solidFill>
                  <a:srgbClr val="006666"/>
                </a:solidFill>
                <a:cs typeface="Arial" charset="0"/>
              </a:rPr>
              <a:t>гомуми белем муни</a:t>
            </a:r>
            <a:r>
              <a:rPr lang="ru-RU" sz="2200" b="1" kern="1200" dirty="0" err="1">
                <a:solidFill>
                  <a:srgbClr val="006666"/>
                </a:solidFill>
                <a:cs typeface="Arial" charset="0"/>
              </a:rPr>
              <a:t>ципаль</a:t>
            </a:r>
            <a:r>
              <a:rPr lang="tt-RU" sz="2200" b="1" kern="1200" dirty="0">
                <a:solidFill>
                  <a:srgbClr val="006666"/>
                </a:solidFill>
                <a:cs typeface="Arial" charset="0"/>
              </a:rPr>
              <a:t> </a:t>
            </a:r>
            <a:endParaRPr lang="tt-RU" sz="2200" b="1" kern="1200" dirty="0" smtClean="0">
              <a:solidFill>
                <a:srgbClr val="006666"/>
              </a:solidFill>
              <a:cs typeface="Arial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tt-RU" sz="2200" b="1" kern="1200" dirty="0" smtClean="0">
                <a:solidFill>
                  <a:srgbClr val="006666"/>
                </a:solidFill>
                <a:cs typeface="Arial" charset="0"/>
              </a:rPr>
              <a:t>бюджет учреждениесе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200" b="1" kern="1200" dirty="0" smtClean="0">
                <a:solidFill>
                  <a:srgbClr val="006666"/>
                </a:solidFill>
                <a:cs typeface="Arial" charset="0"/>
              </a:rPr>
              <a:t>I </a:t>
            </a:r>
            <a:r>
              <a:rPr lang="ru-RU" sz="2200" b="1" kern="1200" dirty="0" err="1" smtClean="0">
                <a:solidFill>
                  <a:srgbClr val="006666"/>
                </a:solidFill>
                <a:cs typeface="Arial" charset="0"/>
              </a:rPr>
              <a:t>квалификацион</a:t>
            </a:r>
            <a:r>
              <a:rPr lang="ru-RU" sz="2200" b="1" kern="1200" dirty="0" smtClean="0">
                <a:solidFill>
                  <a:srgbClr val="006666"/>
                </a:solidFill>
                <a:cs typeface="Arial" charset="0"/>
              </a:rPr>
              <a:t> </a:t>
            </a:r>
            <a:r>
              <a:rPr lang="ru-RU" sz="2200" b="1" kern="1200" dirty="0" err="1" smtClean="0">
                <a:solidFill>
                  <a:srgbClr val="006666"/>
                </a:solidFill>
                <a:cs typeface="Arial" charset="0"/>
              </a:rPr>
              <a:t>категорияле</a:t>
            </a:r>
            <a:r>
              <a:rPr lang="ru-RU" sz="2200" b="1" kern="1200" dirty="0" smtClean="0">
                <a:solidFill>
                  <a:srgbClr val="006666"/>
                </a:solidFill>
                <a:cs typeface="Arial" charset="0"/>
              </a:rPr>
              <a:t> </a:t>
            </a:r>
            <a:endParaRPr lang="ru-RU" sz="2200" b="1" kern="1200" dirty="0">
              <a:solidFill>
                <a:srgbClr val="006666"/>
              </a:solidFill>
              <a:cs typeface="Arial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200" b="1" kern="1200" dirty="0">
                <a:solidFill>
                  <a:srgbClr val="006666"/>
                </a:solidFill>
                <a:cs typeface="Arial" charset="0"/>
              </a:rPr>
              <a:t>татар теле </a:t>
            </a:r>
            <a:r>
              <a:rPr lang="ru-RU" sz="2200" b="1" kern="1200" dirty="0" err="1">
                <a:solidFill>
                  <a:srgbClr val="006666"/>
                </a:solidFill>
                <a:cs typeface="Arial" charset="0"/>
              </a:rPr>
              <a:t>һәм</a:t>
            </a:r>
            <a:r>
              <a:rPr lang="ru-RU" sz="2200" b="1" kern="1200" dirty="0">
                <a:solidFill>
                  <a:srgbClr val="006666"/>
                </a:solidFill>
                <a:cs typeface="Arial" charset="0"/>
              </a:rPr>
              <a:t> </a:t>
            </a:r>
            <a:r>
              <a:rPr lang="ru-RU" sz="2200" b="1" kern="1200" dirty="0" err="1">
                <a:solidFill>
                  <a:srgbClr val="006666"/>
                </a:solidFill>
                <a:cs typeface="Arial" charset="0"/>
              </a:rPr>
              <a:t>әдәбияты</a:t>
            </a:r>
            <a:r>
              <a:rPr lang="ru-RU" sz="2200" b="1" kern="1200" dirty="0">
                <a:solidFill>
                  <a:srgbClr val="006666"/>
                </a:solidFill>
                <a:cs typeface="Arial" charset="0"/>
              </a:rPr>
              <a:t> </a:t>
            </a:r>
            <a:r>
              <a:rPr lang="ru-RU" sz="2200" b="1" kern="1200" dirty="0" err="1">
                <a:solidFill>
                  <a:srgbClr val="006666"/>
                </a:solidFill>
                <a:cs typeface="Arial" charset="0"/>
              </a:rPr>
              <a:t>укытучысы</a:t>
            </a:r>
            <a:endParaRPr lang="ru-RU" sz="2200" b="1" kern="1200" dirty="0">
              <a:solidFill>
                <a:srgbClr val="006666"/>
              </a:solidFill>
              <a:cs typeface="Arial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tt-RU" sz="2200" b="1" kern="1200" dirty="0" smtClean="0">
                <a:solidFill>
                  <a:srgbClr val="006666"/>
                </a:solidFill>
                <a:cs typeface="Arial" charset="0"/>
              </a:rPr>
              <a:t>Әхтәмова Гөлназ Мингали </a:t>
            </a:r>
            <a:r>
              <a:rPr lang="ru-RU" sz="2200" b="1" kern="1200" dirty="0" err="1" smtClean="0">
                <a:solidFill>
                  <a:srgbClr val="006666"/>
                </a:solidFill>
                <a:cs typeface="Arial" charset="0"/>
              </a:rPr>
              <a:t>кызы</a:t>
            </a:r>
            <a:endParaRPr lang="ru-RU" sz="2200" b="1" kern="1200" dirty="0">
              <a:solidFill>
                <a:srgbClr val="006666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95914"/>
            <a:ext cx="3096344" cy="2891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Блок-схема: задержка 1032"/>
          <p:cNvSpPr/>
          <p:nvPr/>
        </p:nvSpPr>
        <p:spPr>
          <a:xfrm rot="10800000">
            <a:off x="359460" y="2442625"/>
            <a:ext cx="2088743" cy="1645756"/>
          </a:xfrm>
          <a:prstGeom prst="flowChartDelay">
            <a:avLst/>
          </a:prstGeom>
          <a:solidFill>
            <a:srgbClr val="D4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77242" y="188640"/>
            <a:ext cx="7071111" cy="1126703"/>
          </a:xfrm>
          <a:prstGeom prst="roundRect">
            <a:avLst>
              <a:gd name="adj" fmla="val 16670"/>
            </a:avLst>
          </a:prstGeom>
          <a:gradFill rotWithShape="0">
            <a:gsLst>
              <a:gs pos="0">
                <a:srgbClr val="5ED0B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t-RU" sz="2800" b="1" i="1" dirty="0" smtClean="0">
                <a:solidFill>
                  <a:srgbClr val="008080"/>
                </a:solidFill>
              </a:rPr>
              <a:t>Фишбоун </a:t>
            </a:r>
            <a:r>
              <a:rPr lang="tt-RU" sz="2800" b="1" i="1" dirty="0">
                <a:solidFill>
                  <a:srgbClr val="008080"/>
                </a:solidFill>
              </a:rPr>
              <a:t>алымы</a:t>
            </a:r>
            <a:endParaRPr lang="ru-RU" sz="2800" i="1" dirty="0">
              <a:solidFill>
                <a:srgbClr val="008080"/>
              </a:solidFill>
            </a:endParaRPr>
          </a:p>
        </p:txBody>
      </p:sp>
      <p:pic>
        <p:nvPicPr>
          <p:cNvPr id="1028" name="Picture 4" descr="C:\Users\Школа\Desktop\m534f68f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0" r="17424"/>
          <a:stretch/>
        </p:blipFill>
        <p:spPr bwMode="auto">
          <a:xfrm>
            <a:off x="2445459" y="2185609"/>
            <a:ext cx="4042274" cy="20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1" y="2898460"/>
            <a:ext cx="190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800" b="1" dirty="0" smtClean="0">
                <a:solidFill>
                  <a:srgbClr val="006666"/>
                </a:solidFill>
              </a:rPr>
              <a:t>Сүз </a:t>
            </a:r>
          </a:p>
          <a:p>
            <a:pPr algn="ctr"/>
            <a:r>
              <a:rPr lang="tt-RU" sz="1800" b="1" dirty="0" smtClean="0">
                <a:solidFill>
                  <a:srgbClr val="006666"/>
                </a:solidFill>
              </a:rPr>
              <a:t>төзелеше</a:t>
            </a:r>
            <a:endParaRPr 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 rot="18784800">
            <a:off x="2655615" y="2618958"/>
            <a:ext cx="1010100" cy="38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800" b="1" dirty="0">
                <a:solidFill>
                  <a:srgbClr val="006666"/>
                </a:solidFill>
              </a:rPr>
              <a:t>тамыр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 rot="18962247">
            <a:off x="3388073" y="2562017"/>
            <a:ext cx="103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800" b="1" dirty="0" smtClean="0">
                <a:solidFill>
                  <a:srgbClr val="006666"/>
                </a:solidFill>
              </a:rPr>
              <a:t>нигез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 rot="19074807">
            <a:off x="4168752" y="2249999"/>
            <a:ext cx="16753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b="1" dirty="0">
                <a:solidFill>
                  <a:srgbClr val="006666"/>
                </a:solidFill>
              </a:rPr>
              <a:t>сүз</a:t>
            </a:r>
            <a:r>
              <a:rPr lang="tt-RU" sz="1800" b="1" dirty="0">
                <a:solidFill>
                  <a:srgbClr val="006666"/>
                </a:solidFill>
              </a:rPr>
              <a:t> </a:t>
            </a:r>
            <a:r>
              <a:rPr lang="tt-RU" sz="1600" b="1" dirty="0">
                <a:solidFill>
                  <a:srgbClr val="006666"/>
                </a:solidFill>
              </a:rPr>
              <a:t>ясагыч</a:t>
            </a:r>
            <a:r>
              <a:rPr lang="tt-RU" sz="1800" b="1" dirty="0">
                <a:solidFill>
                  <a:srgbClr val="006666"/>
                </a:solidFill>
              </a:rPr>
              <a:t> </a:t>
            </a:r>
            <a:endParaRPr lang="tt-RU" sz="1800" b="1" dirty="0" smtClean="0">
              <a:solidFill>
                <a:srgbClr val="006666"/>
              </a:solidFill>
            </a:endParaRPr>
          </a:p>
          <a:p>
            <a:r>
              <a:rPr lang="tt-RU" sz="1600" b="1" dirty="0" smtClean="0">
                <a:solidFill>
                  <a:srgbClr val="006666"/>
                </a:solidFill>
              </a:rPr>
              <a:t>кушымчалар</a:t>
            </a:r>
            <a:endParaRPr lang="ru-RU" sz="1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627905" y="2387832"/>
            <a:ext cx="855884" cy="813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8938335">
            <a:off x="5117364" y="2249126"/>
            <a:ext cx="1793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b="1" dirty="0" smtClean="0">
                <a:solidFill>
                  <a:srgbClr val="006666"/>
                </a:solidFill>
              </a:rPr>
              <a:t>модальлек </a:t>
            </a:r>
          </a:p>
          <a:p>
            <a:r>
              <a:rPr lang="tt-RU" sz="1600" b="1" dirty="0" smtClean="0">
                <a:solidFill>
                  <a:srgbClr val="006666"/>
                </a:solidFill>
              </a:rPr>
              <a:t>кушымчалар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 rot="18894628">
            <a:off x="5946487" y="2235438"/>
            <a:ext cx="1914506" cy="60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1600" b="1" dirty="0">
                <a:solidFill>
                  <a:srgbClr val="006666"/>
                </a:solidFill>
              </a:rPr>
              <a:t>бәйләгеч </a:t>
            </a:r>
            <a:endParaRPr lang="tt-RU" sz="1600" b="1" dirty="0" smtClean="0">
              <a:solidFill>
                <a:srgbClr val="006666"/>
              </a:solidFill>
            </a:endParaRPr>
          </a:p>
          <a:p>
            <a:pPr algn="just"/>
            <a:r>
              <a:rPr lang="tt-RU" sz="1600" b="1" dirty="0" smtClean="0">
                <a:solidFill>
                  <a:srgbClr val="006666"/>
                </a:solidFill>
              </a:rPr>
              <a:t>кушымчалар</a:t>
            </a:r>
            <a:endParaRPr lang="ru-RU" sz="1600" dirty="0">
              <a:solidFill>
                <a:srgbClr val="006666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530670" y="2419410"/>
            <a:ext cx="849589" cy="810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17274" y="3298881"/>
            <a:ext cx="766917" cy="979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87342" y="3237891"/>
            <a:ext cx="816670" cy="88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rot="3120636">
            <a:off x="2375335" y="3495518"/>
            <a:ext cx="1436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b="1" dirty="0">
                <a:solidFill>
                  <a:srgbClr val="006666"/>
                </a:solidFill>
              </a:rPr>
              <a:t>сүзнең төп </a:t>
            </a:r>
            <a:endParaRPr lang="tt-RU" sz="1600" b="1" dirty="0" smtClean="0">
              <a:solidFill>
                <a:srgbClr val="006666"/>
              </a:solidFill>
            </a:endParaRPr>
          </a:p>
          <a:p>
            <a:r>
              <a:rPr lang="tt-RU" sz="1600" b="1" dirty="0" smtClean="0">
                <a:solidFill>
                  <a:srgbClr val="006666"/>
                </a:solidFill>
              </a:rPr>
              <a:t>мәгънәсен </a:t>
            </a:r>
          </a:p>
          <a:p>
            <a:r>
              <a:rPr lang="tt-RU" sz="1600" b="1" dirty="0" smtClean="0">
                <a:solidFill>
                  <a:srgbClr val="006666"/>
                </a:solidFill>
              </a:rPr>
              <a:t>аңлата 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 rot="3010529">
            <a:off x="3341223" y="3618628"/>
            <a:ext cx="1560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b="1" dirty="0">
                <a:solidFill>
                  <a:srgbClr val="006666"/>
                </a:solidFill>
              </a:rPr>
              <a:t>тамыр һәм </a:t>
            </a:r>
            <a:endParaRPr lang="tt-RU" sz="1600" b="1" dirty="0" smtClean="0">
              <a:solidFill>
                <a:srgbClr val="006666"/>
              </a:solidFill>
            </a:endParaRPr>
          </a:p>
          <a:p>
            <a:r>
              <a:rPr lang="tt-RU" sz="1600" b="1" dirty="0" smtClean="0">
                <a:solidFill>
                  <a:srgbClr val="006666"/>
                </a:solidFill>
              </a:rPr>
              <a:t>ясагыч </a:t>
            </a:r>
          </a:p>
        </p:txBody>
      </p:sp>
      <p:sp>
        <p:nvSpPr>
          <p:cNvPr id="27" name="Прямоугольник 26"/>
          <p:cNvSpPr/>
          <p:nvPr/>
        </p:nvSpPr>
        <p:spPr>
          <a:xfrm rot="2785780">
            <a:off x="6240124" y="3554877"/>
            <a:ext cx="1650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1600" b="1" dirty="0">
                <a:solidFill>
                  <a:srgbClr val="006666"/>
                </a:solidFill>
              </a:rPr>
              <a:t>җөмләдә </a:t>
            </a:r>
            <a:endParaRPr lang="tt-RU" sz="1600" b="1" dirty="0" smtClean="0">
              <a:solidFill>
                <a:srgbClr val="006666"/>
              </a:solidFill>
            </a:endParaRPr>
          </a:p>
          <a:p>
            <a:pPr algn="just"/>
            <a:r>
              <a:rPr lang="tt-RU" sz="1600" b="1" dirty="0" smtClean="0">
                <a:solidFill>
                  <a:srgbClr val="006666"/>
                </a:solidFill>
              </a:rPr>
              <a:t>сүзләрне </a:t>
            </a:r>
          </a:p>
        </p:txBody>
      </p:sp>
      <p:sp>
        <p:nvSpPr>
          <p:cNvPr id="28" name="Прямоугольник 27"/>
          <p:cNvSpPr/>
          <p:nvPr/>
        </p:nvSpPr>
        <p:spPr>
          <a:xfrm rot="3105671">
            <a:off x="4845150" y="3580010"/>
            <a:ext cx="1770498" cy="858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b="1" dirty="0" smtClean="0">
                <a:solidFill>
                  <a:srgbClr val="006666"/>
                </a:solidFill>
              </a:rPr>
              <a:t>сүзнең </a:t>
            </a:r>
          </a:p>
          <a:p>
            <a:r>
              <a:rPr lang="tt-RU" sz="1600" b="1" dirty="0" smtClean="0">
                <a:solidFill>
                  <a:srgbClr val="006666"/>
                </a:solidFill>
              </a:rPr>
              <a:t>мәгънәсен </a:t>
            </a:r>
          </a:p>
          <a:p>
            <a:r>
              <a:rPr lang="tt-RU" sz="1600" b="1" dirty="0" smtClean="0">
                <a:solidFill>
                  <a:srgbClr val="006666"/>
                </a:solidFill>
              </a:rPr>
              <a:t>үзгәртмиләр</a:t>
            </a:r>
            <a:endParaRPr lang="ru-RU" sz="1600" dirty="0"/>
          </a:p>
        </p:txBody>
      </p:sp>
      <p:cxnSp>
        <p:nvCxnSpPr>
          <p:cNvPr id="1029" name="Прямая соединительная линия 1028"/>
          <p:cNvCxnSpPr>
            <a:stCxn id="1028" idx="3"/>
          </p:cNvCxnSpPr>
          <p:nvPr/>
        </p:nvCxnSpPr>
        <p:spPr>
          <a:xfrm>
            <a:off x="6487733" y="3221626"/>
            <a:ext cx="74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Равнобедренный треугольник 1029"/>
          <p:cNvSpPr/>
          <p:nvPr/>
        </p:nvSpPr>
        <p:spPr>
          <a:xfrm rot="16200000">
            <a:off x="6903718" y="2449737"/>
            <a:ext cx="1471188" cy="1559669"/>
          </a:xfrm>
          <a:prstGeom prst="triangle">
            <a:avLst>
              <a:gd name="adj" fmla="val 51427"/>
            </a:avLst>
          </a:prstGeom>
          <a:solidFill>
            <a:srgbClr val="D4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Скругленная прямоугольная выноска 1030"/>
          <p:cNvSpPr/>
          <p:nvPr/>
        </p:nvSpPr>
        <p:spPr>
          <a:xfrm>
            <a:off x="4100837" y="5093616"/>
            <a:ext cx="4318310" cy="1701351"/>
          </a:xfrm>
          <a:prstGeom prst="wedgeRoundRectCallout">
            <a:avLst>
              <a:gd name="adj1" fmla="val 41427"/>
              <a:gd name="adj2" fmla="val -134531"/>
              <a:gd name="adj3" fmla="val 16667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1800" b="1" dirty="0" smtClean="0">
                <a:solidFill>
                  <a:srgbClr val="006666"/>
                </a:solidFill>
              </a:rPr>
              <a:t>сүз </a:t>
            </a:r>
            <a:r>
              <a:rPr lang="tt-RU" sz="1800" b="1" dirty="0">
                <a:solidFill>
                  <a:srgbClr val="006666"/>
                </a:solidFill>
              </a:rPr>
              <a:t>тамырдан, ясагыч, модальлек, бәйләгеч кушымчалардан тора. Сүзнең нигезе -тамыр һәм ясагыч </a:t>
            </a:r>
            <a:r>
              <a:rPr lang="tt-RU" sz="1800" b="1" dirty="0" smtClean="0">
                <a:solidFill>
                  <a:srgbClr val="006666"/>
                </a:solidFill>
              </a:rPr>
              <a:t>кушымчалар</a:t>
            </a:r>
            <a:endParaRPr lang="ru-RU" sz="3200" dirty="0"/>
          </a:p>
        </p:txBody>
      </p:sp>
      <p:sp>
        <p:nvSpPr>
          <p:cNvPr id="1034" name="Прямоугольник 1033"/>
          <p:cNvSpPr/>
          <p:nvPr/>
        </p:nvSpPr>
        <p:spPr>
          <a:xfrm>
            <a:off x="7209027" y="3053225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800" b="1" dirty="0">
                <a:solidFill>
                  <a:srgbClr val="006666"/>
                </a:solidFill>
              </a:rPr>
              <a:t>Нәтиҗә: </a:t>
            </a:r>
            <a:endParaRPr lang="ru-RU" sz="1800" dirty="0"/>
          </a:p>
        </p:txBody>
      </p:sp>
      <p:sp>
        <p:nvSpPr>
          <p:cNvPr id="1035" name="Прямоугольник 1034"/>
          <p:cNvSpPr/>
          <p:nvPr/>
        </p:nvSpPr>
        <p:spPr>
          <a:xfrm rot="3221323">
            <a:off x="3033892" y="3603242"/>
            <a:ext cx="11688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b="1" dirty="0">
                <a:solidFill>
                  <a:srgbClr val="006666"/>
                </a:solidFill>
              </a:rPr>
              <a:t>кушымча</a:t>
            </a:r>
            <a:endParaRPr lang="ru-RU" sz="1600" dirty="0"/>
          </a:p>
        </p:txBody>
      </p:sp>
      <p:sp>
        <p:nvSpPr>
          <p:cNvPr id="1036" name="TextBox 1035"/>
          <p:cNvSpPr txBox="1"/>
          <p:nvPr/>
        </p:nvSpPr>
        <p:spPr>
          <a:xfrm rot="2983972">
            <a:off x="4178978" y="3468616"/>
            <a:ext cx="113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b="1" dirty="0">
                <a:solidFill>
                  <a:srgbClr val="006666"/>
                </a:solidFill>
              </a:rPr>
              <a:t>я</a:t>
            </a:r>
            <a:r>
              <a:rPr lang="tt-RU" sz="1600" b="1" dirty="0" smtClean="0">
                <a:solidFill>
                  <a:srgbClr val="006666"/>
                </a:solidFill>
              </a:rPr>
              <a:t>ңа сүз ясыйлар</a:t>
            </a:r>
            <a:endParaRPr lang="ru-RU" sz="1600" b="1" dirty="0">
              <a:solidFill>
                <a:srgbClr val="006666"/>
              </a:solidFill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 rot="2982137">
            <a:off x="5793099" y="3713299"/>
            <a:ext cx="1622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1600" b="1" dirty="0">
                <a:solidFill>
                  <a:srgbClr val="006666"/>
                </a:solidFill>
              </a:rPr>
              <a:t>бер-берсенә </a:t>
            </a:r>
          </a:p>
          <a:p>
            <a:pPr algn="just"/>
            <a:r>
              <a:rPr lang="tt-RU" sz="1600" b="1" dirty="0">
                <a:solidFill>
                  <a:srgbClr val="006666"/>
                </a:solidFill>
              </a:rPr>
              <a:t>бәйлиләр</a:t>
            </a:r>
            <a:endParaRPr lang="ru-RU" sz="1600" dirty="0">
              <a:solidFill>
                <a:srgbClr val="006666"/>
              </a:solidFill>
            </a:endParaRPr>
          </a:p>
        </p:txBody>
      </p:sp>
      <p:cxnSp>
        <p:nvCxnSpPr>
          <p:cNvPr id="1039" name="Прямая соединительная линия 1038"/>
          <p:cNvCxnSpPr>
            <a:endCxn id="1030" idx="0"/>
          </p:cNvCxnSpPr>
          <p:nvPr/>
        </p:nvCxnSpPr>
        <p:spPr>
          <a:xfrm flipV="1">
            <a:off x="6150654" y="3208578"/>
            <a:ext cx="708824" cy="11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4" name="Прямая соединительная линия 1043"/>
          <p:cNvCxnSpPr/>
          <p:nvPr/>
        </p:nvCxnSpPr>
        <p:spPr>
          <a:xfrm>
            <a:off x="6441111" y="3255054"/>
            <a:ext cx="795185" cy="750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239509" y="2333515"/>
            <a:ext cx="819944" cy="852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7242" y="239327"/>
            <a:ext cx="7071111" cy="1126703"/>
          </a:xfrm>
          <a:prstGeom prst="roundRect">
            <a:avLst>
              <a:gd name="adj" fmla="val 16670"/>
            </a:avLst>
          </a:prstGeom>
          <a:gradFill rotWithShape="0">
            <a:gsLst>
              <a:gs pos="0">
                <a:srgbClr val="5ED0B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t-RU" sz="2800" b="1" i="1" dirty="0" smtClean="0">
                <a:solidFill>
                  <a:srgbClr val="008080"/>
                </a:solidFill>
              </a:rPr>
              <a:t>Фикерләр </a:t>
            </a:r>
            <a:r>
              <a:rPr lang="tt-RU" sz="2800" b="1" i="1" dirty="0">
                <a:solidFill>
                  <a:srgbClr val="008080"/>
                </a:solidFill>
              </a:rPr>
              <a:t>белән килешәм, </a:t>
            </a:r>
            <a:endParaRPr lang="tt-RU" sz="2800" b="1" i="1" dirty="0" smtClean="0">
              <a:solidFill>
                <a:srgbClr val="008080"/>
              </a:solidFill>
            </a:endParaRPr>
          </a:p>
          <a:p>
            <a:pPr algn="ctr"/>
            <a:r>
              <a:rPr lang="tt-RU" sz="2800" b="1" i="1" dirty="0" smtClean="0">
                <a:solidFill>
                  <a:srgbClr val="008080"/>
                </a:solidFill>
              </a:rPr>
              <a:t>килешмим алымы</a:t>
            </a:r>
            <a:endParaRPr lang="ru-RU" sz="2800" b="1" i="1" dirty="0">
              <a:solidFill>
                <a:srgbClr val="00808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4066" y="1438419"/>
            <a:ext cx="8380382" cy="4894459"/>
            <a:chOff x="-190218" y="2150980"/>
            <a:chExt cx="8239627" cy="3073465"/>
          </a:xfrm>
          <a:solidFill>
            <a:srgbClr val="D4F7FC"/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-190218" y="2150980"/>
              <a:ext cx="8239627" cy="3073465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50034" y="2306792"/>
              <a:ext cx="7332781" cy="2773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rgbClr val="006666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30704" y="1927860"/>
            <a:ext cx="77416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600" dirty="0" smtClean="0">
                <a:solidFill>
                  <a:srgbClr val="006666"/>
                </a:solidFill>
              </a:rPr>
              <a:t>- Рушад </a:t>
            </a:r>
            <a:r>
              <a:rPr lang="tt-RU" sz="2600" dirty="0">
                <a:solidFill>
                  <a:srgbClr val="006666"/>
                </a:solidFill>
              </a:rPr>
              <a:t>алтынчы сыйныфта рус теле укыта</a:t>
            </a:r>
            <a:endParaRPr lang="ru-RU" sz="2600" dirty="0">
              <a:solidFill>
                <a:srgbClr val="006666"/>
              </a:solidFill>
            </a:endParaRPr>
          </a:p>
          <a:p>
            <a:r>
              <a:rPr lang="tt-RU" sz="2600" dirty="0" smtClean="0">
                <a:solidFill>
                  <a:srgbClr val="006666"/>
                </a:solidFill>
              </a:rPr>
              <a:t>- Класста </a:t>
            </a:r>
            <a:r>
              <a:rPr lang="tt-RU" sz="2600" dirty="0">
                <a:solidFill>
                  <a:srgbClr val="006666"/>
                </a:solidFill>
              </a:rPr>
              <a:t>өчәр-дүртәр ел утыручылар бар.</a:t>
            </a:r>
            <a:endParaRPr lang="ru-RU" sz="2600" dirty="0">
              <a:solidFill>
                <a:srgbClr val="006666"/>
              </a:solidFill>
            </a:endParaRPr>
          </a:p>
          <a:p>
            <a:r>
              <a:rPr lang="tt-RU" sz="2600" dirty="0" smtClean="0">
                <a:solidFill>
                  <a:srgbClr val="006666"/>
                </a:solidFill>
              </a:rPr>
              <a:t>- Рушад </a:t>
            </a:r>
            <a:r>
              <a:rPr lang="tt-RU" sz="2600" dirty="0">
                <a:solidFill>
                  <a:srgbClr val="006666"/>
                </a:solidFill>
              </a:rPr>
              <a:t>балаларны җиденче дәрескә алып калды.</a:t>
            </a:r>
            <a:endParaRPr lang="ru-RU" sz="2600" dirty="0">
              <a:solidFill>
                <a:srgbClr val="006666"/>
              </a:solidFill>
            </a:endParaRPr>
          </a:p>
          <a:p>
            <a:r>
              <a:rPr lang="tt-RU" sz="2600" dirty="0" smtClean="0">
                <a:solidFill>
                  <a:srgbClr val="006666"/>
                </a:solidFill>
              </a:rPr>
              <a:t>- Рушад </a:t>
            </a:r>
            <a:r>
              <a:rPr lang="tt-RU" sz="2600" dirty="0">
                <a:solidFill>
                  <a:srgbClr val="006666"/>
                </a:solidFill>
              </a:rPr>
              <a:t>Закировны дәрестән соң тоткарлады.</a:t>
            </a:r>
            <a:endParaRPr lang="ru-RU" sz="2600" dirty="0">
              <a:solidFill>
                <a:srgbClr val="006666"/>
              </a:solidFill>
            </a:endParaRPr>
          </a:p>
          <a:p>
            <a:r>
              <a:rPr lang="tt-RU" sz="2600" dirty="0" smtClean="0">
                <a:solidFill>
                  <a:srgbClr val="006666"/>
                </a:solidFill>
              </a:rPr>
              <a:t>- Явызлыкның </a:t>
            </a:r>
            <a:r>
              <a:rPr lang="tt-RU" sz="2600" dirty="0">
                <a:solidFill>
                  <a:srgbClr val="006666"/>
                </a:solidFill>
              </a:rPr>
              <a:t>башы Закировта түгел, </a:t>
            </a:r>
            <a:endParaRPr lang="tt-RU" sz="2600" dirty="0" smtClean="0">
              <a:solidFill>
                <a:srgbClr val="006666"/>
              </a:solidFill>
            </a:endParaRPr>
          </a:p>
          <a:p>
            <a:r>
              <a:rPr lang="tt-RU" sz="2600" dirty="0">
                <a:solidFill>
                  <a:srgbClr val="006666"/>
                </a:solidFill>
              </a:rPr>
              <a:t> </a:t>
            </a:r>
            <a:r>
              <a:rPr lang="tt-RU" sz="2600" dirty="0" smtClean="0">
                <a:solidFill>
                  <a:srgbClr val="006666"/>
                </a:solidFill>
              </a:rPr>
              <a:t> ә  Әскаровта</a:t>
            </a:r>
            <a:endParaRPr lang="ru-RU" sz="2600" dirty="0">
              <a:solidFill>
                <a:srgbClr val="006666"/>
              </a:solidFill>
            </a:endParaRPr>
          </a:p>
          <a:p>
            <a:r>
              <a:rPr lang="tt-RU" sz="2600" dirty="0" smtClean="0">
                <a:solidFill>
                  <a:srgbClr val="006666"/>
                </a:solidFill>
              </a:rPr>
              <a:t>- Балалар </a:t>
            </a:r>
            <a:r>
              <a:rPr lang="tt-RU" sz="2600" dirty="0">
                <a:solidFill>
                  <a:srgbClr val="006666"/>
                </a:solidFill>
              </a:rPr>
              <a:t>идән юарга калмый.</a:t>
            </a:r>
            <a:endParaRPr lang="ru-RU" sz="2600" dirty="0">
              <a:solidFill>
                <a:srgbClr val="006666"/>
              </a:solidFill>
            </a:endParaRPr>
          </a:p>
          <a:p>
            <a:r>
              <a:rPr lang="tt-RU" sz="2600" dirty="0" smtClean="0">
                <a:solidFill>
                  <a:srgbClr val="006666"/>
                </a:solidFill>
              </a:rPr>
              <a:t>- Рушад </a:t>
            </a:r>
            <a:r>
              <a:rPr lang="tt-RU" sz="2600" dirty="0">
                <a:solidFill>
                  <a:srgbClr val="006666"/>
                </a:solidFill>
              </a:rPr>
              <a:t>балаларга диңгезчеләр турында җыр </a:t>
            </a:r>
            <a:r>
              <a:rPr lang="tt-RU" sz="2600" dirty="0" smtClean="0">
                <a:solidFill>
                  <a:srgbClr val="006666"/>
                </a:solidFill>
              </a:rPr>
              <a:t>  </a:t>
            </a:r>
          </a:p>
          <a:p>
            <a:r>
              <a:rPr lang="tt-RU" sz="2600" dirty="0">
                <a:solidFill>
                  <a:srgbClr val="006666"/>
                </a:solidFill>
              </a:rPr>
              <a:t> </a:t>
            </a:r>
            <a:r>
              <a:rPr lang="tt-RU" sz="2600" dirty="0" smtClean="0">
                <a:solidFill>
                  <a:srgbClr val="006666"/>
                </a:solidFill>
              </a:rPr>
              <a:t> өйрәтә</a:t>
            </a:r>
            <a:endParaRPr lang="ru-RU" sz="26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01289" y="272636"/>
            <a:ext cx="7071111" cy="1126703"/>
          </a:xfrm>
          <a:prstGeom prst="roundRect">
            <a:avLst>
              <a:gd name="adj" fmla="val 16670"/>
            </a:avLst>
          </a:prstGeom>
          <a:gradFill rotWithShape="0">
            <a:gsLst>
              <a:gs pos="0">
                <a:srgbClr val="5ED0B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t-RU" sz="3200" b="1" i="1" dirty="0">
                <a:solidFill>
                  <a:srgbClr val="008080"/>
                </a:solidFill>
              </a:rPr>
              <a:t>Тәлгәш алымы</a:t>
            </a:r>
            <a:endParaRPr lang="ru-RU" sz="3200" i="1" dirty="0">
              <a:solidFill>
                <a:srgbClr val="00808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84710" y="3212976"/>
            <a:ext cx="1649121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9535" y="3432942"/>
            <a:ext cx="173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>
                <a:solidFill>
                  <a:srgbClr val="006666"/>
                </a:solidFill>
              </a:rPr>
              <a:t>Мокамай</a:t>
            </a:r>
            <a:endParaRPr lang="ru-RU" sz="2400" dirty="0">
              <a:solidFill>
                <a:srgbClr val="006666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73067" y="1399339"/>
            <a:ext cx="0" cy="1813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529451" y="1399339"/>
            <a:ext cx="680247" cy="1831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337488" y="1807864"/>
            <a:ext cx="1665475" cy="1549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92323" y="4083999"/>
            <a:ext cx="1410553" cy="143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370572" y="2459513"/>
            <a:ext cx="2263920" cy="1047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43841" y="3691901"/>
            <a:ext cx="3140869" cy="19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433831" y="3663775"/>
            <a:ext cx="2592289" cy="47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40283" y="4197907"/>
            <a:ext cx="34991" cy="2255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4318319">
            <a:off x="2959418" y="2464868"/>
            <a:ext cx="2302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dirty="0" smtClean="0">
                <a:solidFill>
                  <a:srgbClr val="006666"/>
                </a:solidFill>
              </a:rPr>
              <a:t>үз-үзенә </a:t>
            </a:r>
            <a:r>
              <a:rPr lang="tt-RU" sz="1600" dirty="0">
                <a:solidFill>
                  <a:srgbClr val="006666"/>
                </a:solidFill>
              </a:rPr>
              <a:t>кул сала</a:t>
            </a:r>
            <a:endParaRPr lang="ru-RU" sz="1600" dirty="0">
              <a:solidFill>
                <a:srgbClr val="006666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4915924" y="1556792"/>
            <a:ext cx="601687" cy="1677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345396" y="4144887"/>
            <a:ext cx="942458" cy="2308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198141" y="1700808"/>
            <a:ext cx="1404735" cy="165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617408" y="3837619"/>
            <a:ext cx="2227791" cy="890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627858" y="4083999"/>
            <a:ext cx="1435077" cy="143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914071" y="4146453"/>
            <a:ext cx="980439" cy="2162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370572" y="3922734"/>
            <a:ext cx="2061651" cy="641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1684615" y="2660936"/>
            <a:ext cx="2167305" cy="781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 rot="19049863">
            <a:off x="2441271" y="4460926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Мөхәммәтҗан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2822456">
            <a:off x="3174226" y="2521382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яхшы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298835">
            <a:off x="1732115" y="2767506"/>
            <a:ext cx="2199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әкияттәге бала кебек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2624094">
            <a:off x="5245294" y="4370589"/>
            <a:ext cx="1298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кара </a:t>
            </a:r>
            <a:r>
              <a:rPr lang="tt-RU" sz="1600" dirty="0" smtClean="0">
                <a:solidFill>
                  <a:srgbClr val="006666"/>
                </a:solidFill>
              </a:rPr>
              <a:t>чәчле 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370572" y="3389742"/>
            <a:ext cx="2801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коңгырт кара </a:t>
            </a:r>
            <a:r>
              <a:rPr lang="tt-RU" sz="1600" dirty="0" smtClean="0">
                <a:solidFill>
                  <a:srgbClr val="006666"/>
                </a:solidFill>
              </a:rPr>
              <a:t>күзле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5400000">
            <a:off x="3803369" y="2009417"/>
            <a:ext cx="1405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dirty="0" smtClean="0">
                <a:solidFill>
                  <a:srgbClr val="006666"/>
                </a:solidFill>
              </a:rPr>
              <a:t> кәкре аяклы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 rot="18524538">
            <a:off x="4678410" y="2290236"/>
            <a:ext cx="2204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йөреше зурлар кебек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43841" y="3399818"/>
            <a:ext cx="3251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тормышта югарыга менә </a:t>
            </a:r>
            <a:r>
              <a:rPr lang="tt-RU" sz="1600" dirty="0" smtClean="0">
                <a:solidFill>
                  <a:srgbClr val="006666"/>
                </a:solidFill>
              </a:rPr>
              <a:t>алмый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 rot="5400000">
            <a:off x="3984890" y="4837473"/>
            <a:ext cx="1609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ярлы гаиләдән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 rot="20044805">
            <a:off x="5197573" y="2693708"/>
            <a:ext cx="2488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чабатаны оста итеп үрә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 rot="17569361">
            <a:off x="4604757" y="2430480"/>
            <a:ext cx="838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эш </a:t>
            </a:r>
            <a:r>
              <a:rPr lang="tt-RU" sz="1600" dirty="0" smtClean="0">
                <a:solidFill>
                  <a:srgbClr val="006666"/>
                </a:solidFill>
              </a:rPr>
              <a:t>сөя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 rot="864245">
            <a:off x="5464422" y="3849453"/>
            <a:ext cx="1535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яхшы </a:t>
            </a:r>
            <a:r>
              <a:rPr lang="tt-RU" sz="1600" dirty="0" smtClean="0">
                <a:solidFill>
                  <a:srgbClr val="006666"/>
                </a:solidFill>
              </a:rPr>
              <a:t>күңелле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20347254">
            <a:off x="1125178" y="4012144"/>
            <a:ext cx="2487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арба тәгәрмәчен урлый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 rot="3677783">
            <a:off x="4578981" y="4852138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җыенда </a:t>
            </a:r>
            <a:r>
              <a:rPr lang="tt-RU" sz="1600" dirty="0" smtClean="0">
                <a:solidFill>
                  <a:srgbClr val="006666"/>
                </a:solidFill>
              </a:rPr>
              <a:t>кыйнала </a:t>
            </a:r>
            <a:endParaRPr lang="ru-RU" sz="1600" dirty="0">
              <a:solidFill>
                <a:srgbClr val="006666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 rot="17596816">
            <a:off x="2341782" y="5104411"/>
            <a:ext cx="2551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1600" dirty="0">
                <a:solidFill>
                  <a:srgbClr val="006666"/>
                </a:solidFill>
              </a:rPr>
              <a:t>хурлыкны </a:t>
            </a:r>
            <a:r>
              <a:rPr lang="tt-RU" sz="1600" dirty="0" smtClean="0">
                <a:solidFill>
                  <a:srgbClr val="006666"/>
                </a:solidFill>
              </a:rPr>
              <a:t>күтәрә </a:t>
            </a:r>
            <a:r>
              <a:rPr lang="tt-RU" sz="1600" dirty="0">
                <a:solidFill>
                  <a:srgbClr val="006666"/>
                </a:solidFill>
              </a:rPr>
              <a:t>алмый</a:t>
            </a:r>
            <a:endParaRPr lang="ru-RU" sz="16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348836"/>
            <a:ext cx="7071111" cy="5384420"/>
          </a:xfrm>
          <a:prstGeom prst="roundRect">
            <a:avLst>
              <a:gd name="adj" fmla="val 16670"/>
            </a:avLst>
          </a:prstGeom>
          <a:gradFill rotWithShape="0">
            <a:gsLst>
              <a:gs pos="0">
                <a:srgbClr val="5ED0B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tt-RU" sz="3200" dirty="0" smtClean="0">
              <a:solidFill>
                <a:srgbClr val="006666"/>
              </a:solidFill>
            </a:endParaRPr>
          </a:p>
          <a:p>
            <a:pPr algn="ctr"/>
            <a:r>
              <a:rPr lang="tt-RU" sz="2800" dirty="0" smtClean="0">
                <a:solidFill>
                  <a:srgbClr val="006666"/>
                </a:solidFill>
              </a:rPr>
              <a:t>“Халыкларны да, </a:t>
            </a:r>
            <a:r>
              <a:rPr lang="tt-RU" sz="2800" dirty="0">
                <a:solidFill>
                  <a:srgbClr val="006666"/>
                </a:solidFill>
              </a:rPr>
              <a:t>аерым затларны да  бәхет мәйданына алып бара торган  юлларның  иң </a:t>
            </a:r>
            <a:r>
              <a:rPr lang="tt-RU" sz="2800" dirty="0" smtClean="0">
                <a:solidFill>
                  <a:srgbClr val="006666"/>
                </a:solidFill>
              </a:rPr>
              <a:t>тугрысы - </a:t>
            </a:r>
            <a:r>
              <a:rPr lang="tt-RU" sz="2800" dirty="0">
                <a:solidFill>
                  <a:srgbClr val="006666"/>
                </a:solidFill>
              </a:rPr>
              <a:t>гүзәл халык белән яхшы </a:t>
            </a:r>
            <a:r>
              <a:rPr lang="tt-RU" sz="2800" dirty="0" smtClean="0">
                <a:solidFill>
                  <a:srgbClr val="006666"/>
                </a:solidFill>
              </a:rPr>
              <a:t>тәрбиядер”</a:t>
            </a:r>
          </a:p>
          <a:p>
            <a:pPr algn="ctr"/>
            <a:endParaRPr lang="tt-RU" sz="3200" i="1" dirty="0">
              <a:solidFill>
                <a:srgbClr val="006666"/>
              </a:solidFill>
            </a:endParaRPr>
          </a:p>
          <a:p>
            <a:pPr algn="ctr"/>
            <a:endParaRPr lang="ru-RU" sz="3200" i="1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6128" y="2548603"/>
            <a:ext cx="305256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t-RU" b="1" dirty="0" smtClean="0">
              <a:solidFill>
                <a:srgbClr val="006666"/>
              </a:solidFill>
            </a:endParaRPr>
          </a:p>
          <a:p>
            <a:r>
              <a:rPr lang="tt-RU" sz="2800" dirty="0" smtClean="0">
                <a:solidFill>
                  <a:srgbClr val="006666"/>
                </a:solidFill>
              </a:rPr>
              <a:t>Риза </a:t>
            </a:r>
            <a:r>
              <a:rPr lang="tt-RU" sz="2800" dirty="0">
                <a:solidFill>
                  <a:srgbClr val="006666"/>
                </a:solidFill>
              </a:rPr>
              <a:t>Фәхреддин </a:t>
            </a:r>
            <a:endParaRPr lang="ru-RU" sz="2800" dirty="0">
              <a:solidFill>
                <a:srgbClr val="0066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24" r="896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" y="3064125"/>
            <a:ext cx="3781425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1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70912" y="272636"/>
            <a:ext cx="7071111" cy="1068131"/>
          </a:xfrm>
          <a:prstGeom prst="roundRect">
            <a:avLst>
              <a:gd name="adj" fmla="val 16670"/>
            </a:avLst>
          </a:prstGeom>
          <a:gradFill rotWithShape="0">
            <a:gsLst>
              <a:gs pos="0">
                <a:srgbClr val="5ED0B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t-RU" b="1" i="1" dirty="0" smtClean="0">
                <a:solidFill>
                  <a:srgbClr val="008080"/>
                </a:solidFill>
              </a:rPr>
              <a:t>Дәрестән тыш эшләрдә иҗади фикерләү сәләтен үстерү</a:t>
            </a:r>
            <a:endParaRPr lang="ru-RU" i="1" dirty="0">
              <a:solidFill>
                <a:srgbClr val="00808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07704" y="1556792"/>
            <a:ext cx="936104" cy="1872208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70464" y="1772816"/>
            <a:ext cx="72008" cy="2736304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436096" y="1556792"/>
            <a:ext cx="936104" cy="1584176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44555" y="3645024"/>
            <a:ext cx="2880320" cy="1080120"/>
          </a:xfrm>
          <a:prstGeom prst="roundRect">
            <a:avLst/>
          </a:prstGeom>
          <a:solidFill>
            <a:srgbClr val="D4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24875" y="4989895"/>
            <a:ext cx="2880320" cy="1080120"/>
          </a:xfrm>
          <a:prstGeom prst="roundRect">
            <a:avLst/>
          </a:prstGeom>
          <a:solidFill>
            <a:srgbClr val="D4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16116" y="3429000"/>
            <a:ext cx="2880320" cy="1080120"/>
          </a:xfrm>
          <a:prstGeom prst="roundRect">
            <a:avLst/>
          </a:prstGeom>
          <a:solidFill>
            <a:srgbClr val="D4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4555" y="3645024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>
                <a:solidFill>
                  <a:srgbClr val="006666"/>
                </a:solidFill>
              </a:rPr>
              <a:t>Сыйныфтагы тра</a:t>
            </a:r>
            <a:r>
              <a:rPr lang="ru-RU" dirty="0" err="1" smtClean="0">
                <a:solidFill>
                  <a:srgbClr val="006666"/>
                </a:solidFill>
              </a:rPr>
              <a:t>дициял</a:t>
            </a:r>
            <a:r>
              <a:rPr lang="tt-RU" dirty="0" smtClean="0">
                <a:solidFill>
                  <a:srgbClr val="006666"/>
                </a:solidFill>
              </a:rPr>
              <a:t>әр 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6308" y="5022123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>
                <a:solidFill>
                  <a:srgbClr val="006666"/>
                </a:solidFill>
              </a:rPr>
              <a:t>Музей эшчәнлеге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8805" y="3631086"/>
            <a:ext cx="2916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>
                <a:solidFill>
                  <a:srgbClr val="006666"/>
                </a:solidFill>
              </a:rPr>
              <a:t>Түгәрәк эше</a:t>
            </a:r>
            <a:endParaRPr lang="ru-RU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4" y="229525"/>
            <a:ext cx="7071111" cy="1068131"/>
          </a:xfrm>
          <a:prstGeom prst="roundRect">
            <a:avLst>
              <a:gd name="adj" fmla="val 16670"/>
            </a:avLst>
          </a:prstGeom>
          <a:gradFill rotWithShape="0">
            <a:gsLst>
              <a:gs pos="0">
                <a:srgbClr val="5ED0B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t-RU" sz="2800" b="1" i="1" dirty="0" smtClean="0">
                <a:solidFill>
                  <a:srgbClr val="008080"/>
                </a:solidFill>
              </a:rPr>
              <a:t>Сыйныфтагы традицияләр</a:t>
            </a:r>
            <a:endParaRPr lang="ru-RU" sz="2800" i="1" dirty="0">
              <a:solidFill>
                <a:srgbClr val="008080"/>
              </a:solidFill>
            </a:endParaRPr>
          </a:p>
        </p:txBody>
      </p:sp>
      <p:pic>
        <p:nvPicPr>
          <p:cNvPr id="1027" name="Picture 3" descr="C:\Users\Школа\Desktop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13" y="1481223"/>
            <a:ext cx="3072617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Школа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81523"/>
            <a:ext cx="2990034" cy="2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564904"/>
            <a:ext cx="54360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dirty="0">
                <a:solidFill>
                  <a:srgbClr val="006666"/>
                </a:solidFill>
              </a:rPr>
              <a:t>“Әбиләрдә кунакта”</a:t>
            </a:r>
            <a:endParaRPr lang="ru-RU" sz="2800" dirty="0">
              <a:solidFill>
                <a:srgbClr val="006666"/>
              </a:solidFill>
            </a:endParaRPr>
          </a:p>
          <a:p>
            <a:pPr algn="ctr"/>
            <a:r>
              <a:rPr lang="tt-RU" sz="2800" dirty="0">
                <a:solidFill>
                  <a:srgbClr val="006666"/>
                </a:solidFill>
              </a:rPr>
              <a:t>“Кышкы каникулларым</a:t>
            </a:r>
            <a:r>
              <a:rPr lang="tt-RU" sz="2800" dirty="0" smtClean="0">
                <a:solidFill>
                  <a:srgbClr val="006666"/>
                </a:solidFill>
              </a:rPr>
              <a:t>”</a:t>
            </a:r>
          </a:p>
          <a:p>
            <a:pPr algn="ctr"/>
            <a:r>
              <a:rPr lang="tt-RU" sz="2800" dirty="0" smtClean="0">
                <a:solidFill>
                  <a:srgbClr val="006666"/>
                </a:solidFill>
              </a:rPr>
              <a:t>“Нәүрүз - </a:t>
            </a:r>
            <a:r>
              <a:rPr lang="tt-RU" sz="2800" dirty="0">
                <a:solidFill>
                  <a:srgbClr val="006666"/>
                </a:solidFill>
              </a:rPr>
              <a:t>язны каршылау”</a:t>
            </a:r>
          </a:p>
          <a:p>
            <a:pPr algn="ctr"/>
            <a:r>
              <a:rPr lang="tt-RU" sz="2800" dirty="0">
                <a:solidFill>
                  <a:srgbClr val="006666"/>
                </a:solidFill>
              </a:rPr>
              <a:t>“</a:t>
            </a:r>
            <a:r>
              <a:rPr lang="tt-RU" sz="2800" dirty="0" smtClean="0">
                <a:solidFill>
                  <a:srgbClr val="006666"/>
                </a:solidFill>
              </a:rPr>
              <a:t>Уярня - </a:t>
            </a:r>
            <a:r>
              <a:rPr lang="tt-RU" sz="2800" dirty="0">
                <a:solidFill>
                  <a:srgbClr val="006666"/>
                </a:solidFill>
              </a:rPr>
              <a:t>мари халык бәйрәме”</a:t>
            </a:r>
          </a:p>
          <a:p>
            <a:pPr algn="ctr"/>
            <a:r>
              <a:rPr lang="tt-RU" sz="2800" dirty="0">
                <a:solidFill>
                  <a:srgbClr val="006666"/>
                </a:solidFill>
              </a:rPr>
              <a:t>“Чуклеме- чуваш </a:t>
            </a:r>
            <a:endParaRPr lang="tt-RU" sz="2800" dirty="0" smtClean="0">
              <a:solidFill>
                <a:srgbClr val="006666"/>
              </a:solidFill>
            </a:endParaRPr>
          </a:p>
          <a:p>
            <a:pPr algn="ctr"/>
            <a:r>
              <a:rPr lang="tt-RU" sz="2800" dirty="0" smtClean="0">
                <a:solidFill>
                  <a:srgbClr val="006666"/>
                </a:solidFill>
              </a:rPr>
              <a:t>халык </a:t>
            </a:r>
            <a:r>
              <a:rPr lang="tt-RU" sz="2800" dirty="0">
                <a:solidFill>
                  <a:srgbClr val="006666"/>
                </a:solidFill>
              </a:rPr>
              <a:t>бәйрәме</a:t>
            </a:r>
            <a:r>
              <a:rPr lang="tt-RU" sz="2800" dirty="0" smtClean="0">
                <a:solidFill>
                  <a:srgbClr val="006666"/>
                </a:solidFill>
              </a:rPr>
              <a:t>”</a:t>
            </a:r>
          </a:p>
          <a:p>
            <a:pPr algn="ctr"/>
            <a:r>
              <a:rPr lang="tt-RU" sz="2800" dirty="0" smtClean="0">
                <a:solidFill>
                  <a:srgbClr val="006666"/>
                </a:solidFill>
              </a:rPr>
              <a:t> </a:t>
            </a:r>
            <a:r>
              <a:rPr lang="tt-RU" sz="2800" dirty="0">
                <a:solidFill>
                  <a:srgbClr val="006666"/>
                </a:solidFill>
              </a:rPr>
              <a:t>“Бөек Җиңүне алып </a:t>
            </a:r>
            <a:endParaRPr lang="tt-RU" sz="2800" dirty="0" smtClean="0">
              <a:solidFill>
                <a:srgbClr val="006666"/>
              </a:solidFill>
            </a:endParaRPr>
          </a:p>
          <a:p>
            <a:pPr algn="ctr"/>
            <a:r>
              <a:rPr lang="tt-RU" sz="2800" dirty="0" smtClean="0">
                <a:solidFill>
                  <a:srgbClr val="006666"/>
                </a:solidFill>
              </a:rPr>
              <a:t>килгән </a:t>
            </a:r>
            <a:r>
              <a:rPr lang="tt-RU" sz="2800" dirty="0">
                <a:solidFill>
                  <a:srgbClr val="006666"/>
                </a:solidFill>
              </a:rPr>
              <a:t>бу көн”</a:t>
            </a:r>
          </a:p>
          <a:p>
            <a:pPr algn="ctr"/>
            <a:endParaRPr lang="tt-RU" sz="2800" dirty="0">
              <a:solidFill>
                <a:srgbClr val="006666"/>
              </a:solidFill>
            </a:endParaRPr>
          </a:p>
          <a:p>
            <a:pPr algn="ctr"/>
            <a:endParaRPr lang="tt-RU" dirty="0">
              <a:solidFill>
                <a:srgbClr val="0066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22874"/>
            <a:ext cx="29268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>
                <a:solidFill>
                  <a:srgbClr val="006600"/>
                </a:solidFill>
                <a:hlinkClick r:id="rId4" action="ppaction://hlinkpres?slideindex=1&amp;slidetitle="/>
              </a:rPr>
              <a:t>Проект эшләре</a:t>
            </a:r>
            <a:endParaRPr lang="tt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4" y="229525"/>
            <a:ext cx="7071111" cy="1068131"/>
          </a:xfrm>
          <a:prstGeom prst="roundRect">
            <a:avLst>
              <a:gd name="adj" fmla="val 16670"/>
            </a:avLst>
          </a:prstGeom>
          <a:gradFill rotWithShape="0">
            <a:gsLst>
              <a:gs pos="0">
                <a:srgbClr val="5ED0B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t-RU" b="1" i="1" dirty="0" smtClean="0">
                <a:solidFill>
                  <a:srgbClr val="008080"/>
                </a:solidFill>
              </a:rPr>
              <a:t>Музей эшчәнлеге</a:t>
            </a:r>
            <a:endParaRPr lang="ru-RU" i="1" dirty="0">
              <a:solidFill>
                <a:srgbClr val="008080"/>
              </a:solidFill>
            </a:endParaRPr>
          </a:p>
        </p:txBody>
      </p:sp>
      <p:pic>
        <p:nvPicPr>
          <p:cNvPr id="2051" name="Picture 3" descr="C:\Users\Школ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47704"/>
            <a:ext cx="2619035" cy="266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Школа\Desktop\6а фото и документы\Рисунок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4293646"/>
            <a:ext cx="2664298" cy="2597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\Pictures\кабинет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4401"/>
            <a:ext cx="2952328" cy="29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3189"/>
            <a:ext cx="28352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Школа\Desktop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17749"/>
            <a:ext cx="2533653" cy="22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67" y="4437698"/>
            <a:ext cx="1844048" cy="2536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43" y="3535940"/>
            <a:ext cx="1844178" cy="2536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14" y="4508228"/>
            <a:ext cx="1693319" cy="23952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82" y="3535940"/>
            <a:ext cx="1696051" cy="2395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4" b="15304"/>
          <a:stretch/>
        </p:blipFill>
        <p:spPr>
          <a:xfrm>
            <a:off x="2868042" y="-75009"/>
            <a:ext cx="1825228" cy="2545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14" y="1288646"/>
            <a:ext cx="1844178" cy="2536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166325"/>
            <a:ext cx="1844048" cy="2536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156"/>
            <a:ext cx="1693319" cy="2395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00808"/>
            <a:ext cx="1696051" cy="23952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99" y="4733554"/>
            <a:ext cx="1693319" cy="23952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08" y="1272622"/>
            <a:ext cx="1693319" cy="23952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8" y="0"/>
            <a:ext cx="1696051" cy="23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8" y="188640"/>
            <a:ext cx="8229600" cy="1143000"/>
          </a:xfrm>
        </p:spPr>
        <p:txBody>
          <a:bodyPr/>
          <a:lstStyle/>
          <a:p>
            <a:r>
              <a:rPr lang="tt-RU" sz="2800" smtClean="0">
                <a:solidFill>
                  <a:srgbClr val="008080"/>
                </a:solidFill>
                <a:latin typeface="+mn-lt"/>
                <a:ea typeface="Times New Roman" pitchFamily="18" charset="0"/>
                <a:cs typeface="Arial" charset="0"/>
              </a:rPr>
              <a:t>Укучыларның  </a:t>
            </a:r>
            <a:r>
              <a:rPr lang="tt-RU" sz="2800" dirty="0" smtClean="0">
                <a:solidFill>
                  <a:srgbClr val="008080"/>
                </a:solidFill>
                <a:latin typeface="+mn-lt"/>
                <a:ea typeface="Times New Roman" pitchFamily="18" charset="0"/>
                <a:cs typeface="Arial" charset="0"/>
              </a:rPr>
              <a:t>фикерләү сәләтен үстерү дәрәҗәсе </a:t>
            </a:r>
            <a:r>
              <a:rPr lang="tt-RU" sz="2800" dirty="0">
                <a:solidFill>
                  <a:srgbClr val="008080"/>
                </a:solidFill>
                <a:latin typeface="+mn-lt"/>
                <a:ea typeface="Times New Roman" pitchFamily="18" charset="0"/>
                <a:cs typeface="Arial" charset="0"/>
              </a:rPr>
              <a:t>(мониторинг</a:t>
            </a:r>
            <a:r>
              <a:rPr lang="tt-RU" sz="2800" dirty="0" smtClean="0">
                <a:solidFill>
                  <a:srgbClr val="008080"/>
                </a:solidFill>
                <a:latin typeface="+mn-lt"/>
                <a:ea typeface="Times New Roman" pitchFamily="18" charset="0"/>
                <a:cs typeface="Arial" charset="0"/>
              </a:rPr>
              <a:t>) 6а, 8а  сыйныфлары</a:t>
            </a:r>
            <a:endParaRPr lang="ru-RU" sz="2800" dirty="0">
              <a:solidFill>
                <a:srgbClr val="00808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96471"/>
              </p:ext>
            </p:extLst>
          </p:nvPr>
        </p:nvGraphicFramePr>
        <p:xfrm>
          <a:off x="179512" y="1556792"/>
          <a:ext cx="8208913" cy="4935090"/>
        </p:xfrm>
        <a:graphic>
          <a:graphicData uri="http://schemas.openxmlformats.org/drawingml/2006/table">
            <a:tbl>
              <a:tblPr/>
              <a:tblGrid>
                <a:gridCol w="427550"/>
                <a:gridCol w="2052226"/>
                <a:gridCol w="410490"/>
                <a:gridCol w="517150"/>
                <a:gridCol w="517150"/>
                <a:gridCol w="521928"/>
                <a:gridCol w="426180"/>
                <a:gridCol w="599933"/>
                <a:gridCol w="427548"/>
                <a:gridCol w="427548"/>
                <a:gridCol w="441190"/>
                <a:gridCol w="584924"/>
                <a:gridCol w="427548"/>
                <a:gridCol w="427548"/>
              </a:tblGrid>
              <a:tr h="30785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№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Фамилия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Исем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+mn-lt"/>
                          <a:ea typeface="Times New Roman"/>
                        </a:rPr>
                        <a:t>2014-2015 </a:t>
                      </a:r>
                      <a:r>
                        <a:rPr lang="ru-RU" sz="1000" b="0" dirty="0" err="1" smtClean="0">
                          <a:latin typeface="+mn-lt"/>
                          <a:ea typeface="Times New Roman"/>
                        </a:rPr>
                        <a:t>нче</a:t>
                      </a:r>
                      <a:r>
                        <a:rPr lang="ru-RU" sz="1000" b="0" dirty="0" smtClean="0"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ru-RU" sz="1000" b="0" dirty="0" err="1">
                          <a:latin typeface="+mn-lt"/>
                          <a:ea typeface="Times New Roman"/>
                        </a:rPr>
                        <a:t>уку</a:t>
                      </a:r>
                      <a:r>
                        <a:rPr lang="ru-RU" sz="1000" b="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b="0" dirty="0" err="1">
                          <a:latin typeface="+mn-lt"/>
                          <a:ea typeface="Times New Roman"/>
                        </a:rPr>
                        <a:t>елы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+mn-lt"/>
                          <a:ea typeface="Times New Roman"/>
                        </a:rPr>
                        <a:t>2015-2016 </a:t>
                      </a:r>
                      <a:r>
                        <a:rPr lang="ru-RU" sz="1000" b="0" dirty="0" err="1" smtClean="0">
                          <a:latin typeface="+mn-lt"/>
                          <a:ea typeface="Times New Roman"/>
                        </a:rPr>
                        <a:t>нчы</a:t>
                      </a:r>
                      <a:r>
                        <a:rPr lang="ru-RU" sz="1000" b="0" dirty="0" smtClean="0"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ru-RU" sz="1000" b="0" dirty="0" err="1" smtClean="0">
                          <a:latin typeface="+mn-lt"/>
                          <a:ea typeface="Times New Roman"/>
                        </a:rPr>
                        <a:t>уку</a:t>
                      </a:r>
                      <a:r>
                        <a:rPr lang="ru-RU" sz="1000" b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b="0" dirty="0" err="1" smtClean="0">
                          <a:latin typeface="+mn-lt"/>
                          <a:ea typeface="Times New Roman"/>
                        </a:rPr>
                        <a:t>елы</a:t>
                      </a:r>
                      <a:endParaRPr lang="ru-RU" sz="1000" b="0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ru-RU" sz="1000" b="0">
                          <a:latin typeface="+mn-lt"/>
                          <a:ea typeface="Times New Roman"/>
                        </a:rPr>
                        <a:t> яртыеллык</a:t>
                      </a: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+mn-lt"/>
                          <a:ea typeface="Times New Roman"/>
                        </a:rPr>
                        <a:t>II </a:t>
                      </a:r>
                      <a:r>
                        <a:rPr lang="ru-RU" sz="1000" b="0" dirty="0" err="1">
                          <a:latin typeface="+mn-lt"/>
                          <a:ea typeface="Times New Roman"/>
                        </a:rPr>
                        <a:t>яртыеллык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ru-RU" sz="1000" b="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b="0" dirty="0" err="1">
                          <a:latin typeface="+mn-lt"/>
                          <a:ea typeface="Times New Roman"/>
                        </a:rPr>
                        <a:t>яртыеллык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Әхтәмова</a:t>
                      </a:r>
                      <a:r>
                        <a:rPr lang="tt-RU" sz="1000" b="0" baseline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Рәмзия                6а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91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Вәлиева</a:t>
                      </a:r>
                      <a:r>
                        <a:rPr lang="tt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Алсу                       6а</a:t>
                      </a:r>
                      <a:endParaRPr lang="tt-RU" sz="1000" b="0" dirty="0" smtClean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3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Зарипова</a:t>
                      </a:r>
                      <a:r>
                        <a:rPr lang="tt-RU" sz="1000" b="0" baseline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Руфия                  6а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4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Мусина Миләүшә                 6а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5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000" b="0" dirty="0" smtClean="0">
                          <a:latin typeface="+mn-lt"/>
                          <a:cs typeface="Times New Roman" panose="02020603050405020304" pitchFamily="18" charset="0"/>
                        </a:rPr>
                        <a:t>Низамов</a:t>
                      </a:r>
                      <a:r>
                        <a:rPr lang="tt-RU" sz="10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Инсаф                   6а</a:t>
                      </a:r>
                      <a:endParaRPr lang="ru-RU" sz="10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279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6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Рахматуллина Гүзәл           6а</a:t>
                      </a:r>
                      <a:endParaRPr lang="ru-RU" sz="1000" b="0" dirty="0" smtClean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27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7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Симигуллина Язгөл          </a:t>
                      </a:r>
                      <a:r>
                        <a:rPr lang="tt-RU" sz="1000" b="0" baseline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6а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16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8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000" b="0" dirty="0" smtClean="0">
                          <a:latin typeface="+mn-lt"/>
                          <a:cs typeface="Times New Roman" panose="02020603050405020304" pitchFamily="18" charset="0"/>
                        </a:rPr>
                        <a:t>Сарманова Алинә               6а</a:t>
                      </a:r>
                      <a:endParaRPr lang="ru-RU" sz="10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51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>
                          <a:latin typeface="+mn-lt"/>
                          <a:ea typeface="Times New Roman"/>
                        </a:rPr>
                        <a:t>9</a:t>
                      </a: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Гафурова</a:t>
                      </a:r>
                      <a:r>
                        <a:rPr lang="tt-RU" sz="1000" b="0" baseline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Аделина             8а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2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>
                          <a:latin typeface="+mn-lt"/>
                          <a:ea typeface="Times New Roman"/>
                        </a:rPr>
                        <a:t>10</a:t>
                      </a: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Зарипова Камилә               8а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2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>
                          <a:latin typeface="+mn-lt"/>
                          <a:ea typeface="Times New Roman"/>
                        </a:rPr>
                        <a:t>11</a:t>
                      </a: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Гафиятова</a:t>
                      </a:r>
                      <a:r>
                        <a:rPr lang="tt-RU" sz="1000" b="0" baseline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Зилә                 8а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32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>
                          <a:latin typeface="+mn-lt"/>
                          <a:ea typeface="Times New Roman"/>
                        </a:rPr>
                        <a:t>12</a:t>
                      </a: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Камалов Айзат                   8а     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>
                          <a:latin typeface="+mn-lt"/>
                          <a:ea typeface="Times New Roman"/>
                        </a:rPr>
                        <a:t>13</a:t>
                      </a: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Салихова</a:t>
                      </a:r>
                      <a:r>
                        <a:rPr lang="tt-RU" sz="1000" b="0" baseline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Адилә                8а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12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>
                          <a:latin typeface="+mn-lt"/>
                          <a:ea typeface="Times New Roman"/>
                        </a:rPr>
                        <a:t>14</a:t>
                      </a: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Шарафеева Альбина         8а</a:t>
                      </a:r>
                      <a:endParaRPr lang="ru-RU" sz="10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332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Тормышка</a:t>
                      </a:r>
                      <a:r>
                        <a:rPr lang="tt-RU" sz="1000" b="0" baseline="0" dirty="0" smtClean="0">
                          <a:latin typeface="+mn-lt"/>
                          <a:ea typeface="Times New Roman"/>
                        </a:rPr>
                        <a:t> әзерлекле шәхес тәрбияләү критерияләре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Әхлакый үзбәя бирү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Үз-үзеңне тоту кагыйдәләре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Үз фикереңне әйтә белү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Үз фикереңне дәлилли</a:t>
                      </a:r>
                      <a:r>
                        <a:rPr lang="tt-RU" sz="1000" b="0" baseline="0" dirty="0" smtClean="0">
                          <a:latin typeface="+mn-lt"/>
                          <a:ea typeface="Times New Roman"/>
                        </a:rPr>
                        <a:t> алу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Әхлакый үзбәя бирү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Үз-үзеңне тоту кагыйдәләре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Үз фикереңне әйтә белү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Үз фикереңне дәлилли</a:t>
                      </a:r>
                      <a:r>
                        <a:rPr lang="tt-RU" sz="1000" b="0" baseline="0" dirty="0" smtClean="0">
                          <a:latin typeface="+mn-lt"/>
                          <a:ea typeface="Times New Roman"/>
                        </a:rPr>
                        <a:t> алу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>
                          <a:latin typeface="+mn-lt"/>
                          <a:ea typeface="Times New Roman"/>
                        </a:rPr>
                        <a:t>Әхлакый үзбәя бирү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Үз-үзеңне тоту кагыйдәләре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Үз фикереңне әйтә белү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t-RU" sz="1000" b="0" dirty="0" smtClean="0">
                          <a:latin typeface="+mn-lt"/>
                          <a:ea typeface="Times New Roman"/>
                        </a:rPr>
                        <a:t>Үз фикереңне дәлилли</a:t>
                      </a:r>
                      <a:r>
                        <a:rPr lang="tt-RU" sz="1000" b="0" baseline="0" dirty="0" smtClean="0">
                          <a:latin typeface="+mn-lt"/>
                          <a:ea typeface="Times New Roman"/>
                        </a:rPr>
                        <a:t> алу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7134" marR="6713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01079"/>
            <a:ext cx="2319809" cy="2319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-108520" y="2937628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008080"/>
              </a:solidFill>
            </a:endParaRPr>
          </a:p>
          <a:p>
            <a:pPr algn="ctr"/>
            <a:r>
              <a:rPr lang="ru-RU" sz="3600" dirty="0" err="1" smtClean="0">
                <a:solidFill>
                  <a:srgbClr val="008080"/>
                </a:solidFill>
              </a:rPr>
              <a:t>Игъ</a:t>
            </a:r>
            <a:r>
              <a:rPr lang="tt-RU" sz="3600" dirty="0" smtClean="0">
                <a:solidFill>
                  <a:srgbClr val="008080"/>
                </a:solidFill>
              </a:rPr>
              <a:t>тибарыгыз өчен рәхмәт</a:t>
            </a:r>
            <a:r>
              <a:rPr lang="ru-RU" sz="3600" dirty="0" smtClean="0">
                <a:solidFill>
                  <a:srgbClr val="008080"/>
                </a:solidFill>
              </a:rPr>
              <a:t>!</a:t>
            </a:r>
          </a:p>
          <a:p>
            <a:pPr algn="ctr"/>
            <a:endParaRPr lang="ru-RU" sz="3600" dirty="0">
              <a:solidFill>
                <a:srgbClr val="008080"/>
              </a:solidFill>
            </a:endParaRPr>
          </a:p>
          <a:p>
            <a:pPr algn="ctr"/>
            <a:endParaRPr lang="ru-RU" sz="3600" dirty="0">
              <a:solidFill>
                <a:srgbClr val="008080"/>
              </a:solidFill>
            </a:endParaRPr>
          </a:p>
        </p:txBody>
      </p:sp>
      <p:sp>
        <p:nvSpPr>
          <p:cNvPr id="2" name="AutoShape 2" descr="http://hrm.ru/hrm_old.nsf/68A6EF105985859644257CE600462ADD/$File/7433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59903" y="1196752"/>
            <a:ext cx="7632848" cy="417646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206" y="2527605"/>
            <a:ext cx="7383463" cy="252028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tt-RU" sz="2800" dirty="0" smtClean="0">
                <a:solidFill>
                  <a:srgbClr val="006666"/>
                </a:solidFill>
              </a:rPr>
              <a:t>«...</a:t>
            </a:r>
            <a:r>
              <a:rPr lang="tt-RU" sz="2800" dirty="0">
                <a:solidFill>
                  <a:srgbClr val="006666"/>
                </a:solidFill>
              </a:rPr>
              <a:t>Заман һәм мәдәният алга үскәнчә, укыту рәвешләре </a:t>
            </a:r>
            <a:r>
              <a:rPr lang="tt-RU" sz="2800" dirty="0" smtClean="0">
                <a:solidFill>
                  <a:srgbClr val="006666"/>
                </a:solidFill>
              </a:rPr>
              <a:t>төрлеләнер»</a:t>
            </a:r>
          </a:p>
          <a:p>
            <a:pPr algn="r">
              <a:lnSpc>
                <a:spcPct val="150000"/>
              </a:lnSpc>
              <a:buFontTx/>
              <a:buNone/>
              <a:defRPr/>
            </a:pPr>
            <a:r>
              <a:rPr lang="tt-RU" sz="2800" dirty="0" smtClean="0">
                <a:solidFill>
                  <a:srgbClr val="006666"/>
                </a:solidFill>
              </a:rPr>
              <a:t> Риза </a:t>
            </a:r>
            <a:r>
              <a:rPr lang="tt-RU" sz="2800" dirty="0">
                <a:solidFill>
                  <a:srgbClr val="006666"/>
                </a:solidFill>
              </a:rPr>
              <a:t>Фәхреддин</a:t>
            </a:r>
            <a:endParaRPr lang="ru-RU" sz="2800" b="1" dirty="0" smtClean="0">
              <a:solidFill>
                <a:srgbClr val="006666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" name="Picture 4" descr="985450_study_1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9465" y="1340768"/>
            <a:ext cx="1424204" cy="118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7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5838" y="3644900"/>
            <a:ext cx="6888162" cy="28082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accent1">
                    <a:lumMod val="25000"/>
                  </a:schemeClr>
                </a:solidFill>
              </a:rPr>
            </a:br>
            <a:endParaRPr lang="ru-RU" sz="2400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93883852"/>
              </p:ext>
            </p:extLst>
          </p:nvPr>
        </p:nvGraphicFramePr>
        <p:xfrm>
          <a:off x="611560" y="674466"/>
          <a:ext cx="7632849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3" name="Picture 4" descr="985450_study_1[1]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7467" y="7938"/>
            <a:ext cx="1599396" cy="133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1787"/>
            <a:ext cx="8229600" cy="904875"/>
          </a:xfrm>
          <a:prstGeom prst="flowChartAlternateProcess">
            <a:avLst/>
          </a:prstGeom>
          <a:solidFill>
            <a:srgbClr val="D4F7F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tt-RU" sz="2800" b="1" i="1" dirty="0" smtClean="0">
                <a:solidFill>
                  <a:srgbClr val="008080"/>
                </a:solidFill>
              </a:rPr>
              <a:t>Бурычларым</a:t>
            </a:r>
            <a:endParaRPr lang="ru-RU" sz="2800" b="1" i="1" dirty="0" smtClean="0">
              <a:solidFill>
                <a:srgbClr val="008080"/>
              </a:solidFill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tt-RU" sz="2400" b="1" i="1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t-RU" sz="2400" b="1" i="1" dirty="0" smtClean="0"/>
          </a:p>
        </p:txBody>
      </p:sp>
      <p:pic>
        <p:nvPicPr>
          <p:cNvPr id="23555" name="Picture 5" descr="985450_study_1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88913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7757944"/>
              </p:ext>
            </p:extLst>
          </p:nvPr>
        </p:nvGraphicFramePr>
        <p:xfrm>
          <a:off x="323528" y="1379538"/>
          <a:ext cx="8280920" cy="521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557" name="Picture 5" descr="985450_study_1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214313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71600" y="116632"/>
            <a:ext cx="7564359" cy="1368152"/>
            <a:chOff x="500560" y="81237"/>
            <a:chExt cx="7564359" cy="113069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00560" y="81237"/>
              <a:ext cx="7564359" cy="113069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33677" y="114354"/>
              <a:ext cx="7498125" cy="1064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33020" rIns="4953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t-RU" sz="2600" b="0" kern="1200" dirty="0" smtClean="0">
                  <a:solidFill>
                    <a:srgbClr val="008080"/>
                  </a:solidFill>
                </a:rPr>
                <a:t>Укучыларның эшчәнлеген активлаштыруга, хезмәттәшлеккә нигезләнгән педагогик технологияләр </a:t>
              </a:r>
              <a:endParaRPr lang="ru-RU" sz="2600" b="0" kern="1200" dirty="0">
                <a:solidFill>
                  <a:srgbClr val="008080"/>
                </a:solidFill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665984" y="1808701"/>
            <a:ext cx="1456231" cy="1404275"/>
          </a:xfrm>
          <a:prstGeom prst="roundRect">
            <a:avLst>
              <a:gd name="adj" fmla="val 16670"/>
            </a:avLst>
          </a:prstGeom>
          <a:blipFill>
            <a:blip r:embed="rId2">
              <a:extLst/>
            </a:blip>
            <a:srcRect/>
            <a:stretch>
              <a:fillRect l="-21000" r="-21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562036" y="5229200"/>
            <a:ext cx="1533999" cy="1221273"/>
          </a:xfrm>
          <a:prstGeom prst="roundRect">
            <a:avLst>
              <a:gd name="adj" fmla="val 16670"/>
            </a:avLst>
          </a:prstGeom>
          <a:blipFill>
            <a:blip r:embed="rId3">
              <a:extLst/>
            </a:blip>
            <a:srcRect/>
            <a:stretch>
              <a:fillRect l="-18000" r="-18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611560" y="3560095"/>
            <a:ext cx="1484475" cy="1237057"/>
          </a:xfrm>
          <a:prstGeom prst="roundRect">
            <a:avLst>
              <a:gd name="adj" fmla="val 16670"/>
            </a:avLst>
          </a:prstGeom>
          <a:blipFill>
            <a:blip r:embed="rId4" cstate="print">
              <a:extLst/>
            </a:blip>
            <a:srcRect/>
            <a:stretch>
              <a:fillRect l="-17000" r="-17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Блок-схема: альтернативный процесс 10"/>
          <p:cNvSpPr/>
          <p:nvPr/>
        </p:nvSpPr>
        <p:spPr>
          <a:xfrm>
            <a:off x="2699792" y="1916832"/>
            <a:ext cx="5803050" cy="86409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tt-RU" sz="2800" dirty="0">
                <a:solidFill>
                  <a:srgbClr val="008080"/>
                </a:solidFill>
              </a:rPr>
              <a:t>интерактив технологияләр</a:t>
            </a:r>
            <a:endParaRPr lang="ru-RU" sz="2800" i="1" dirty="0">
              <a:solidFill>
                <a:srgbClr val="008080"/>
              </a:solidFill>
              <a:cs typeface="Arial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686405" y="2852936"/>
            <a:ext cx="5803050" cy="86409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t-RU" sz="2800" dirty="0">
                <a:solidFill>
                  <a:srgbClr val="008080"/>
                </a:solidFill>
              </a:rPr>
              <a:t>коммуникатив технология</a:t>
            </a:r>
            <a:endParaRPr lang="ru-RU" sz="2800" dirty="0">
              <a:solidFill>
                <a:srgbClr val="00808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699792" y="3789040"/>
            <a:ext cx="5803050" cy="86409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t-RU" sz="2800" dirty="0">
                <a:solidFill>
                  <a:srgbClr val="008080"/>
                </a:solidFill>
              </a:rPr>
              <a:t>уен технологиясе</a:t>
            </a:r>
            <a:endParaRPr lang="ru-RU" sz="2800" dirty="0">
              <a:solidFill>
                <a:srgbClr val="008080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686405" y="4725144"/>
            <a:ext cx="5803050" cy="86409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80"/>
                </a:solidFill>
              </a:rPr>
              <a:t>критик </a:t>
            </a:r>
            <a:r>
              <a:rPr lang="ru-RU" sz="2800" dirty="0" err="1" smtClean="0">
                <a:solidFill>
                  <a:srgbClr val="008080"/>
                </a:solidFill>
              </a:rPr>
              <a:t>фикерл</a:t>
            </a:r>
            <a:r>
              <a:rPr lang="tt-RU" sz="2800" dirty="0" smtClean="0">
                <a:solidFill>
                  <a:srgbClr val="008080"/>
                </a:solidFill>
              </a:rPr>
              <a:t>әүне үстерү технологиясе</a:t>
            </a:r>
            <a:endParaRPr lang="ru-RU" sz="2800" dirty="0">
              <a:solidFill>
                <a:srgbClr val="008080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686405" y="5661248"/>
            <a:ext cx="5803050" cy="86409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t-RU" sz="2800" dirty="0">
                <a:solidFill>
                  <a:srgbClr val="008080"/>
                </a:solidFill>
              </a:rPr>
              <a:t>информацион технологияләр</a:t>
            </a:r>
            <a:endParaRPr lang="ru-RU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05773" y="125060"/>
            <a:ext cx="7338635" cy="1071692"/>
            <a:chOff x="2756032" y="1278148"/>
            <a:chExt cx="5428277" cy="118453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57986" y="1278148"/>
              <a:ext cx="5326323" cy="1184538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5ED0B5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756032" y="1335983"/>
              <a:ext cx="5210653" cy="1068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t-RU" sz="2400" b="1" i="1" kern="1200" dirty="0" smtClean="0">
                  <a:solidFill>
                    <a:srgbClr val="008080"/>
                  </a:solidFill>
                  <a:cs typeface="Arial" charset="0"/>
                </a:rPr>
                <a:t>Эш алымнары </a:t>
              </a:r>
              <a:endParaRPr lang="ru-RU" sz="2400" b="1" i="1" kern="1200" dirty="0" smtClean="0">
                <a:solidFill>
                  <a:srgbClr val="008080"/>
                </a:solidFill>
                <a:cs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28331" y="1418714"/>
            <a:ext cx="7876117" cy="5025075"/>
            <a:chOff x="-190218" y="2150980"/>
            <a:chExt cx="7402328" cy="3073465"/>
          </a:xfrm>
          <a:solidFill>
            <a:srgbClr val="D4F7FC"/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190218" y="2150980"/>
              <a:ext cx="7402328" cy="3073465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50034" y="2306792"/>
              <a:ext cx="6447180" cy="2773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rgbClr val="006666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1600" y="1258423"/>
            <a:ext cx="576311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endParaRPr lang="tt-RU" dirty="0" smtClean="0">
              <a:solidFill>
                <a:srgbClr val="006666"/>
              </a:solidFill>
            </a:endParaRPr>
          </a:p>
          <a:p>
            <a:pPr marL="457200" indent="-457200">
              <a:buFontTx/>
              <a:buChar char="-"/>
            </a:pPr>
            <a:r>
              <a:rPr lang="tt-RU" dirty="0" smtClean="0">
                <a:solidFill>
                  <a:srgbClr val="006666"/>
                </a:solidFill>
              </a:rPr>
              <a:t>Рол</a:t>
            </a:r>
            <a:r>
              <a:rPr lang="ru-RU" dirty="0" err="1" smtClean="0">
                <a:solidFill>
                  <a:srgbClr val="006666"/>
                </a:solidFill>
              </a:rPr>
              <a:t>ьле</a:t>
            </a:r>
            <a:r>
              <a:rPr lang="ru-RU" dirty="0" smtClean="0">
                <a:solidFill>
                  <a:srgbClr val="006666"/>
                </a:solidFill>
              </a:rPr>
              <a:t> </a:t>
            </a:r>
            <a:r>
              <a:rPr lang="ru-RU" dirty="0" err="1" smtClean="0">
                <a:solidFill>
                  <a:srgbClr val="006666"/>
                </a:solidFill>
              </a:rPr>
              <a:t>уеннар</a:t>
            </a:r>
            <a:r>
              <a:rPr lang="ru-RU" dirty="0" smtClean="0">
                <a:solidFill>
                  <a:srgbClr val="006666"/>
                </a:solidFill>
              </a:rPr>
              <a:t> </a:t>
            </a:r>
            <a:endParaRPr lang="tt-RU" dirty="0">
              <a:solidFill>
                <a:srgbClr val="006666"/>
              </a:solidFill>
            </a:endParaRPr>
          </a:p>
          <a:p>
            <a:pPr marL="457200" indent="-457200">
              <a:buFontTx/>
              <a:buChar char="-"/>
            </a:pPr>
            <a:r>
              <a:rPr lang="tt-RU" dirty="0" smtClean="0">
                <a:solidFill>
                  <a:srgbClr val="006666"/>
                </a:solidFill>
              </a:rPr>
              <a:t>Алты эшләпә</a:t>
            </a:r>
          </a:p>
          <a:p>
            <a:pPr marL="457200" indent="-457200">
              <a:buFontTx/>
              <a:buChar char="-"/>
            </a:pPr>
            <a:r>
              <a:rPr lang="tt-RU" dirty="0" smtClean="0">
                <a:solidFill>
                  <a:srgbClr val="006666"/>
                </a:solidFill>
              </a:rPr>
              <a:t>Инсерт алымы</a:t>
            </a:r>
          </a:p>
          <a:p>
            <a:pPr marL="457200" indent="-457200">
              <a:buFontTx/>
              <a:buChar char="-"/>
            </a:pPr>
            <a:r>
              <a:rPr lang="tt-RU" dirty="0" smtClean="0">
                <a:solidFill>
                  <a:srgbClr val="006666"/>
                </a:solidFill>
              </a:rPr>
              <a:t>Синквейн алымы</a:t>
            </a:r>
          </a:p>
          <a:p>
            <a:pPr marL="457200" indent="-457200">
              <a:buFontTx/>
              <a:buChar char="-"/>
            </a:pPr>
            <a:r>
              <a:rPr lang="tt-RU" dirty="0" smtClean="0">
                <a:solidFill>
                  <a:srgbClr val="006666"/>
                </a:solidFill>
              </a:rPr>
              <a:t>Блум ромашкасы</a:t>
            </a:r>
          </a:p>
          <a:p>
            <a:pPr marL="457200" indent="-457200">
              <a:buFontTx/>
              <a:buChar char="-"/>
            </a:pPr>
            <a:r>
              <a:rPr lang="tt-RU" dirty="0" smtClean="0">
                <a:solidFill>
                  <a:srgbClr val="006666"/>
                </a:solidFill>
              </a:rPr>
              <a:t>Кәрзин алымы </a:t>
            </a:r>
          </a:p>
          <a:p>
            <a:pPr marL="457200" indent="-457200">
              <a:buFontTx/>
              <a:buChar char="-"/>
            </a:pPr>
            <a:r>
              <a:rPr lang="tt-RU" dirty="0" smtClean="0">
                <a:solidFill>
                  <a:srgbClr val="006666"/>
                </a:solidFill>
              </a:rPr>
              <a:t>Тәлгәш алымы </a:t>
            </a:r>
          </a:p>
          <a:p>
            <a:pPr marL="457200" indent="-457200">
              <a:buFontTx/>
              <a:buChar char="-"/>
            </a:pPr>
            <a:r>
              <a:rPr lang="tt-RU" dirty="0" smtClean="0">
                <a:solidFill>
                  <a:srgbClr val="006666"/>
                </a:solidFill>
              </a:rPr>
              <a:t>Килешәм, килешмим алымы</a:t>
            </a:r>
          </a:p>
          <a:p>
            <a:pPr marL="457200" indent="-457200">
              <a:buFontTx/>
              <a:buChar char="-"/>
            </a:pPr>
            <a:r>
              <a:rPr lang="tt-RU" dirty="0" smtClean="0">
                <a:solidFill>
                  <a:srgbClr val="006666"/>
                </a:solidFill>
              </a:rPr>
              <a:t>Фишбоун алымы </a:t>
            </a:r>
            <a:endParaRPr lang="ru-RU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71600" y="125060"/>
            <a:ext cx="7200800" cy="1071692"/>
            <a:chOff x="2698197" y="1278148"/>
            <a:chExt cx="5326323" cy="118453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98197" y="1278148"/>
              <a:ext cx="5326323" cy="1184538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5ED0B5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756032" y="1335983"/>
              <a:ext cx="5210653" cy="1068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t-RU" sz="2400" b="1" i="1" dirty="0" smtClean="0">
                  <a:solidFill>
                    <a:srgbClr val="008080"/>
                  </a:solidFill>
                  <a:cs typeface="Arial" charset="0"/>
                </a:rPr>
                <a:t>Төркемнәрдә эшләү кагыйдәләре</a:t>
              </a:r>
              <a:r>
                <a:rPr lang="tt-RU" sz="2400" b="1" i="1" kern="1200" dirty="0" smtClean="0">
                  <a:solidFill>
                    <a:srgbClr val="008080"/>
                  </a:solidFill>
                  <a:cs typeface="Arial" charset="0"/>
                </a:rPr>
                <a:t> </a:t>
              </a:r>
              <a:endParaRPr lang="ru-RU" sz="2400" b="1" i="1" kern="1200" dirty="0" smtClean="0">
                <a:solidFill>
                  <a:srgbClr val="008080"/>
                </a:solidFill>
                <a:cs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28331" y="1407554"/>
            <a:ext cx="8092141" cy="5117790"/>
            <a:chOff x="-190218" y="2150980"/>
            <a:chExt cx="7956227" cy="3073465"/>
          </a:xfrm>
          <a:solidFill>
            <a:srgbClr val="D4F7FC"/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190218" y="2150980"/>
              <a:ext cx="7956227" cy="3073465"/>
            </a:xfrm>
            <a:prstGeom prst="round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50034" y="2306792"/>
              <a:ext cx="7332781" cy="2773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rgbClr val="006666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22586" y="1806987"/>
            <a:ext cx="7326173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tt-RU" dirty="0" smtClean="0">
                <a:solidFill>
                  <a:srgbClr val="006666"/>
                </a:solidFill>
              </a:rPr>
              <a:t>Үзең уйла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tt-RU" dirty="0" smtClean="0">
                <a:solidFill>
                  <a:srgbClr val="006666"/>
                </a:solidFill>
              </a:rPr>
              <a:t>Төркемдәге дустың белән киңәшләш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tt-RU" dirty="0" smtClean="0">
                <a:solidFill>
                  <a:srgbClr val="006666"/>
                </a:solidFill>
              </a:rPr>
              <a:t>Уртак фикерне әйт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tt-RU" dirty="0" smtClean="0">
                <a:solidFill>
                  <a:srgbClr val="006666"/>
                </a:solidFill>
              </a:rPr>
              <a:t>Башкаларны тыңла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tt-RU" dirty="0" smtClean="0">
                <a:solidFill>
                  <a:srgbClr val="006666"/>
                </a:solidFill>
              </a:rPr>
              <a:t>Җавапны язып куй</a:t>
            </a:r>
          </a:p>
          <a:p>
            <a:endParaRPr lang="tt-RU" dirty="0" smtClean="0">
              <a:solidFill>
                <a:srgbClr val="006666"/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" b="100000" l="4369" r="94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77" y="1662083"/>
            <a:ext cx="5487042" cy="4328171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1418860" y="5625244"/>
            <a:ext cx="2561864" cy="1080120"/>
          </a:xfrm>
          <a:prstGeom prst="wedgeRoundRectCallout">
            <a:avLst>
              <a:gd name="adj1" fmla="val 33079"/>
              <a:gd name="adj2" fmla="val -91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rgbClr val="006666"/>
                </a:solidFill>
              </a:rPr>
              <a:t>Синеңчә,  сыйфат дәрәҗәләрен белергә кирәкме</a:t>
            </a:r>
            <a:r>
              <a:rPr lang="tt-RU" sz="2000" dirty="0" smtClean="0">
                <a:solidFill>
                  <a:srgbClr val="006666"/>
                </a:solidFill>
              </a:rPr>
              <a:t>?</a:t>
            </a:r>
            <a:endParaRPr lang="ru-RU" sz="2000" dirty="0">
              <a:solidFill>
                <a:srgbClr val="006666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71600" y="1"/>
            <a:ext cx="6620135" cy="1019142"/>
            <a:chOff x="2698197" y="1278148"/>
            <a:chExt cx="5326323" cy="118453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698197" y="1278148"/>
              <a:ext cx="5326323" cy="1184538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5ED0B5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756032" y="1335983"/>
              <a:ext cx="5210653" cy="1068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t-RU" sz="2800" b="1" i="1" kern="1200" dirty="0" smtClean="0">
                  <a:solidFill>
                    <a:srgbClr val="008080"/>
                  </a:solidFill>
                  <a:cs typeface="Arial" charset="0"/>
                </a:rPr>
                <a:t>Блум ромашкасы </a:t>
              </a:r>
              <a:endParaRPr lang="ru-RU" sz="2800" b="1" i="1" kern="1200" dirty="0" smtClean="0">
                <a:solidFill>
                  <a:srgbClr val="008080"/>
                </a:solidFill>
                <a:cs typeface="Arial" charset="0"/>
              </a:endParaRPr>
            </a:p>
          </p:txBody>
        </p:sp>
      </p:grpSp>
      <p:sp>
        <p:nvSpPr>
          <p:cNvPr id="22" name="Скругленная прямоугольная выноска 21"/>
          <p:cNvSpPr/>
          <p:nvPr/>
        </p:nvSpPr>
        <p:spPr>
          <a:xfrm>
            <a:off x="6156176" y="5301208"/>
            <a:ext cx="2304256" cy="1296144"/>
          </a:xfrm>
          <a:prstGeom prst="wedgeRoundRectCallout">
            <a:avLst>
              <a:gd name="adj1" fmla="val -87777"/>
              <a:gd name="adj2" fmla="val -48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rgbClr val="006666"/>
                </a:solidFill>
              </a:rPr>
              <a:t>Сыйфатларсыз  без аралаша алабызмы</a:t>
            </a:r>
            <a:r>
              <a:rPr lang="tt-RU" sz="2000" dirty="0" smtClean="0">
                <a:solidFill>
                  <a:srgbClr val="006666"/>
                </a:solidFill>
              </a:rPr>
              <a:t>?</a:t>
            </a:r>
            <a:endParaRPr lang="ru-RU" sz="2000" dirty="0">
              <a:solidFill>
                <a:srgbClr val="006666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305072" y="2661254"/>
            <a:ext cx="2155360" cy="1559834"/>
          </a:xfrm>
          <a:prstGeom prst="wedgeRoundRectCallout">
            <a:avLst>
              <a:gd name="adj1" fmla="val -53775"/>
              <a:gd name="adj2" fmla="val 748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 smtClean="0">
                <a:solidFill>
                  <a:srgbClr val="006666"/>
                </a:solidFill>
              </a:rPr>
              <a:t>“Көн җылы” </a:t>
            </a:r>
            <a:r>
              <a:rPr lang="tt-RU" sz="2000" dirty="0">
                <a:solidFill>
                  <a:srgbClr val="006666"/>
                </a:solidFill>
              </a:rPr>
              <a:t>җөмләсендә сыйфат ни өчен аергыч түгел</a:t>
            </a:r>
            <a:r>
              <a:rPr lang="tt-RU" sz="2000" dirty="0" smtClean="0">
                <a:solidFill>
                  <a:srgbClr val="006666"/>
                </a:solidFill>
              </a:rPr>
              <a:t>?</a:t>
            </a:r>
            <a:endParaRPr lang="ru-RU" sz="2000" dirty="0">
              <a:solidFill>
                <a:srgbClr val="006666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724128" y="971294"/>
            <a:ext cx="2520280" cy="1089553"/>
          </a:xfrm>
          <a:prstGeom prst="wedgeRoundRectCallout">
            <a:avLst>
              <a:gd name="adj1" fmla="val -50665"/>
              <a:gd name="adj2" fmla="val 776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rgbClr val="006666"/>
                </a:solidFill>
              </a:rPr>
              <a:t>Предметның нинди билгеләре була</a:t>
            </a:r>
            <a:r>
              <a:rPr lang="tt-RU" sz="2000" dirty="0" smtClean="0">
                <a:solidFill>
                  <a:srgbClr val="006666"/>
                </a:solidFill>
              </a:rPr>
              <a:t>?</a:t>
            </a:r>
            <a:endParaRPr lang="ru-RU" sz="2000" dirty="0">
              <a:solidFill>
                <a:srgbClr val="006666"/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42838" y="1456227"/>
            <a:ext cx="2352044" cy="864096"/>
          </a:xfrm>
          <a:prstGeom prst="wedgeRoundRectCallout">
            <a:avLst>
              <a:gd name="adj1" fmla="val 84976"/>
              <a:gd name="adj2" fmla="val 759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 smtClean="0">
                <a:solidFill>
                  <a:srgbClr val="006666"/>
                </a:solidFill>
              </a:rPr>
              <a:t>Сыйфат нәрсәне </a:t>
            </a:r>
            <a:r>
              <a:rPr lang="tt-RU" sz="2000" dirty="0">
                <a:solidFill>
                  <a:srgbClr val="006666"/>
                </a:solidFill>
              </a:rPr>
              <a:t>белдерә</a:t>
            </a:r>
            <a:r>
              <a:rPr lang="tt-RU" sz="2000" dirty="0" smtClean="0">
                <a:solidFill>
                  <a:srgbClr val="006666"/>
                </a:solidFill>
              </a:rPr>
              <a:t>?</a:t>
            </a:r>
            <a:endParaRPr lang="ru-RU" sz="2000" dirty="0">
              <a:solidFill>
                <a:srgbClr val="006666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-178171" y="3441171"/>
            <a:ext cx="2443309" cy="1919874"/>
          </a:xfrm>
          <a:prstGeom prst="wedgeRoundRectCallout">
            <a:avLst>
              <a:gd name="adj1" fmla="val 49264"/>
              <a:gd name="adj2" fmla="val -720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rgbClr val="006666"/>
                </a:solidFill>
              </a:rPr>
              <a:t>Афишаларда, </a:t>
            </a:r>
            <a:r>
              <a:rPr lang="tt-RU" sz="2000" dirty="0" smtClean="0">
                <a:solidFill>
                  <a:srgbClr val="006666"/>
                </a:solidFill>
              </a:rPr>
              <a:t>телевизион </a:t>
            </a:r>
            <a:r>
              <a:rPr lang="tt-RU" sz="2000" dirty="0">
                <a:solidFill>
                  <a:srgbClr val="006666"/>
                </a:solidFill>
              </a:rPr>
              <a:t>каналларда дөрес язылмаган </a:t>
            </a:r>
            <a:r>
              <a:rPr lang="tt-RU" sz="2000" dirty="0" smtClean="0">
                <a:solidFill>
                  <a:srgbClr val="006666"/>
                </a:solidFill>
              </a:rPr>
              <a:t>сыйфатларны </a:t>
            </a:r>
            <a:r>
              <a:rPr lang="tt-RU" sz="2000" dirty="0">
                <a:solidFill>
                  <a:srgbClr val="006666"/>
                </a:solidFill>
              </a:rPr>
              <a:t>күргәнең бармы</a:t>
            </a:r>
            <a:r>
              <a:rPr lang="tt-RU" sz="2000" dirty="0" smtClean="0">
                <a:solidFill>
                  <a:srgbClr val="006666"/>
                </a:solidFill>
              </a:rPr>
              <a:t>?</a:t>
            </a:r>
            <a:endParaRPr lang="ru-RU" sz="20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71600" y="188641"/>
            <a:ext cx="6620135" cy="1019142"/>
            <a:chOff x="2698197" y="1278149"/>
            <a:chExt cx="5326323" cy="118453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698197" y="1278149"/>
              <a:ext cx="5326323" cy="1184538"/>
            </a:xfrm>
            <a:prstGeom prst="roundRect">
              <a:avLst>
                <a:gd name="adj" fmla="val 16670"/>
              </a:avLst>
            </a:prstGeom>
            <a:gradFill rotWithShape="0">
              <a:gsLst>
                <a:gs pos="0">
                  <a:srgbClr val="5ED0B5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756032" y="1335983"/>
              <a:ext cx="5210653" cy="1068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1" kern="1200" dirty="0" smtClean="0">
                <a:solidFill>
                  <a:srgbClr val="008080"/>
                </a:solidFill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215678" y="385500"/>
            <a:ext cx="4156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800" b="1" i="1" dirty="0" smtClean="0">
                <a:solidFill>
                  <a:srgbClr val="008080"/>
                </a:solidFill>
              </a:rPr>
              <a:t>Бу сүзләрне дөрес яз!</a:t>
            </a:r>
            <a:endParaRPr lang="ru-RU" sz="2800" i="1" dirty="0">
              <a:solidFill>
                <a:srgbClr val="00808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02744006"/>
              </p:ext>
            </p:extLst>
          </p:nvPr>
        </p:nvGraphicFramePr>
        <p:xfrm>
          <a:off x="-900608" y="1484784"/>
          <a:ext cx="710885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74177531"/>
              </p:ext>
            </p:extLst>
          </p:nvPr>
        </p:nvGraphicFramePr>
        <p:xfrm>
          <a:off x="4281668" y="1484784"/>
          <a:ext cx="29546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29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4227</TotalTime>
  <Words>595</Words>
  <Application>Microsoft Office PowerPoint</Application>
  <PresentationFormat>Экран (4:3)</PresentationFormat>
  <Paragraphs>189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Бурычларым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Укучыларның  фикерләү сәләтен үстерү дәрәҗәсе (мониторинг) 6а, 8а  сыйныфлары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Школа</cp:lastModifiedBy>
  <cp:revision>318</cp:revision>
  <dcterms:created xsi:type="dcterms:W3CDTF">2013-01-08T16:22:15Z</dcterms:created>
  <dcterms:modified xsi:type="dcterms:W3CDTF">2016-03-01T12:38:38Z</dcterms:modified>
</cp:coreProperties>
</file>