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8" r:id="rId2"/>
    <p:sldId id="383" r:id="rId3"/>
    <p:sldId id="391" r:id="rId4"/>
    <p:sldId id="266" r:id="rId5"/>
    <p:sldId id="312" r:id="rId6"/>
    <p:sldId id="267" r:id="rId7"/>
    <p:sldId id="270" r:id="rId8"/>
    <p:sldId id="389" r:id="rId9"/>
    <p:sldId id="390" r:id="rId10"/>
    <p:sldId id="386" r:id="rId11"/>
    <p:sldId id="377" r:id="rId12"/>
    <p:sldId id="371" r:id="rId13"/>
    <p:sldId id="379" r:id="rId14"/>
    <p:sldId id="3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00FFCC"/>
    <a:srgbClr val="D4F7FC"/>
    <a:srgbClr val="66FFCC"/>
    <a:srgbClr val="006600"/>
    <a:srgbClr val="008000"/>
    <a:srgbClr val="174A9D"/>
    <a:srgbClr val="1034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50817-5C05-47E4-B570-C3E507AA4466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E8D1B37-189F-4AE2-9ADD-7B5B274DABC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t-RU" sz="3200" b="1" i="1" dirty="0" smtClean="0">
              <a:solidFill>
                <a:srgbClr val="008080"/>
              </a:solidFill>
              <a:latin typeface="+mn-lt"/>
              <a:ea typeface="+mn-ea"/>
              <a:cs typeface="+mn-cs"/>
            </a:rPr>
            <a:t>Методик темам:</a:t>
          </a:r>
          <a:endParaRPr lang="ru-RU" sz="3200" dirty="0">
            <a:solidFill>
              <a:srgbClr val="008080"/>
            </a:solidFill>
          </a:endParaRPr>
        </a:p>
      </dgm:t>
    </dgm:pt>
    <dgm:pt modelId="{71845A77-BD2B-4E23-B8E5-139A05E4AC6E}" type="parTrans" cxnId="{60C47AB7-2212-4CBE-B544-06D6E946038B}">
      <dgm:prSet/>
      <dgm:spPr/>
      <dgm:t>
        <a:bodyPr/>
        <a:lstStyle/>
        <a:p>
          <a:endParaRPr lang="ru-RU"/>
        </a:p>
      </dgm:t>
    </dgm:pt>
    <dgm:pt modelId="{8A942DA9-24A2-453E-8500-214F7ED4F940}" type="sibTrans" cxnId="{60C47AB7-2212-4CBE-B544-06D6E946038B}">
      <dgm:prSet/>
      <dgm:spPr/>
      <dgm:t>
        <a:bodyPr/>
        <a:lstStyle/>
        <a:p>
          <a:endParaRPr lang="ru-RU"/>
        </a:p>
      </dgm:t>
    </dgm:pt>
    <dgm:pt modelId="{63EB8B3C-3975-47F7-8B0A-7768EBFED046}">
      <dgm:prSet phldrT="[Текст]"/>
      <dgm:spPr/>
      <dgm:t>
        <a:bodyPr/>
        <a:lstStyle/>
        <a:p>
          <a:endParaRPr lang="ru-RU" dirty="0"/>
        </a:p>
      </dgm:t>
    </dgm:pt>
    <dgm:pt modelId="{45C2D9BC-1101-4971-A2E3-C2BE8A87201B}" type="parTrans" cxnId="{ADDFCF9D-B4D2-4968-B9E2-3FA7E77135B9}">
      <dgm:prSet/>
      <dgm:spPr/>
      <dgm:t>
        <a:bodyPr/>
        <a:lstStyle/>
        <a:p>
          <a:endParaRPr lang="ru-RU"/>
        </a:p>
      </dgm:t>
    </dgm:pt>
    <dgm:pt modelId="{48B27983-EF94-4D0E-8E04-3965852CD507}" type="sibTrans" cxnId="{ADDFCF9D-B4D2-4968-B9E2-3FA7E77135B9}">
      <dgm:prSet/>
      <dgm:spPr/>
      <dgm:t>
        <a:bodyPr/>
        <a:lstStyle/>
        <a:p>
          <a:endParaRPr lang="ru-RU"/>
        </a:p>
      </dgm:t>
    </dgm:pt>
    <dgm:pt modelId="{02D1184D-9F71-4D2A-8CFB-F242290F3AD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t-RU" sz="2800" b="1" dirty="0" smtClean="0">
              <a:solidFill>
                <a:schemeClr val="accent1">
                  <a:lumMod val="50000"/>
                </a:schemeClr>
              </a:solidFill>
            </a:rPr>
            <a:t>“Яңа мәктәп” шартларында  укучының фикерләү сәләтен үстерү</a:t>
          </a:r>
          <a:endParaRPr lang="ru-RU" sz="2800" dirty="0"/>
        </a:p>
      </dgm:t>
    </dgm:pt>
    <dgm:pt modelId="{D0C892BC-0B57-424E-AC34-EB596D10BADD}" type="parTrans" cxnId="{48A450A3-6369-4603-B3CE-2CA7CACCAC63}">
      <dgm:prSet/>
      <dgm:spPr/>
      <dgm:t>
        <a:bodyPr/>
        <a:lstStyle/>
        <a:p>
          <a:endParaRPr lang="ru-RU"/>
        </a:p>
      </dgm:t>
    </dgm:pt>
    <dgm:pt modelId="{CCEDD549-7D54-46CA-80EF-E1421CE9A4D3}" type="sibTrans" cxnId="{48A450A3-6369-4603-B3CE-2CA7CACCAC63}">
      <dgm:prSet/>
      <dgm:spPr/>
      <dgm:t>
        <a:bodyPr/>
        <a:lstStyle/>
        <a:p>
          <a:endParaRPr lang="ru-RU"/>
        </a:p>
      </dgm:t>
    </dgm:pt>
    <dgm:pt modelId="{158D3243-E985-438B-BF87-6E530930D89E}" type="pres">
      <dgm:prSet presAssocID="{C3950817-5C05-47E4-B570-C3E507AA44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D9FAE-59A2-4D63-AFCF-41032797C556}" type="pres">
      <dgm:prSet presAssocID="{0E8D1B37-189F-4AE2-9ADD-7B5B274DABC1}" presName="parentText" presStyleLbl="node1" presStyleIdx="0" presStyleCnt="2" custLinFactNeighborX="12" custLinFactNeighborY="-7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3A0A-13A9-4746-BED5-A9871A5B2ABC}" type="pres">
      <dgm:prSet presAssocID="{0E8D1B37-189F-4AE2-9ADD-7B5B274DAB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A0876-BE52-4096-8575-5E72F7ADD433}" type="pres">
      <dgm:prSet presAssocID="{02D1184D-9F71-4D2A-8CFB-F242290F3ADC}" presName="parentText" presStyleLbl="node1" presStyleIdx="1" presStyleCnt="2" custScaleX="100000" custScaleY="207250" custLinFactNeighborX="115" custLinFactNeighborY="-53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7DD7B-35B1-4127-8D2E-6064C1204D27}" type="presOf" srcId="{C3950817-5C05-47E4-B570-C3E507AA4466}" destId="{158D3243-E985-438B-BF87-6E530930D89E}" srcOrd="0" destOrd="0" presId="urn:microsoft.com/office/officeart/2005/8/layout/vList2"/>
    <dgm:cxn modelId="{ADDFCF9D-B4D2-4968-B9E2-3FA7E77135B9}" srcId="{0E8D1B37-189F-4AE2-9ADD-7B5B274DABC1}" destId="{63EB8B3C-3975-47F7-8B0A-7768EBFED046}" srcOrd="0" destOrd="0" parTransId="{45C2D9BC-1101-4971-A2E3-C2BE8A87201B}" sibTransId="{48B27983-EF94-4D0E-8E04-3965852CD507}"/>
    <dgm:cxn modelId="{48A450A3-6369-4603-B3CE-2CA7CACCAC63}" srcId="{C3950817-5C05-47E4-B570-C3E507AA4466}" destId="{02D1184D-9F71-4D2A-8CFB-F242290F3ADC}" srcOrd="1" destOrd="0" parTransId="{D0C892BC-0B57-424E-AC34-EB596D10BADD}" sibTransId="{CCEDD549-7D54-46CA-80EF-E1421CE9A4D3}"/>
    <dgm:cxn modelId="{3D646813-A47F-45D1-AEB2-8AE25DE775FB}" type="presOf" srcId="{02D1184D-9F71-4D2A-8CFB-F242290F3ADC}" destId="{CCAA0876-BE52-4096-8575-5E72F7ADD433}" srcOrd="0" destOrd="0" presId="urn:microsoft.com/office/officeart/2005/8/layout/vList2"/>
    <dgm:cxn modelId="{60C47AB7-2212-4CBE-B544-06D6E946038B}" srcId="{C3950817-5C05-47E4-B570-C3E507AA4466}" destId="{0E8D1B37-189F-4AE2-9ADD-7B5B274DABC1}" srcOrd="0" destOrd="0" parTransId="{71845A77-BD2B-4E23-B8E5-139A05E4AC6E}" sibTransId="{8A942DA9-24A2-453E-8500-214F7ED4F940}"/>
    <dgm:cxn modelId="{A0C55D9C-81C3-43AB-A2B4-4279AC2E035A}" type="presOf" srcId="{63EB8B3C-3975-47F7-8B0A-7768EBFED046}" destId="{23BF3A0A-13A9-4746-BED5-A9871A5B2ABC}" srcOrd="0" destOrd="0" presId="urn:microsoft.com/office/officeart/2005/8/layout/vList2"/>
    <dgm:cxn modelId="{97D78A85-14B6-4377-B6D9-F56101B70186}" type="presOf" srcId="{0E8D1B37-189F-4AE2-9ADD-7B5B274DABC1}" destId="{1B0D9FAE-59A2-4D63-AFCF-41032797C556}" srcOrd="0" destOrd="0" presId="urn:microsoft.com/office/officeart/2005/8/layout/vList2"/>
    <dgm:cxn modelId="{79220C21-9759-4805-9F3E-1DA8ADB45EEE}" type="presParOf" srcId="{158D3243-E985-438B-BF87-6E530930D89E}" destId="{1B0D9FAE-59A2-4D63-AFCF-41032797C556}" srcOrd="0" destOrd="0" presId="urn:microsoft.com/office/officeart/2005/8/layout/vList2"/>
    <dgm:cxn modelId="{E08FF6DF-5EFF-488C-8EA2-75787C4B30DE}" type="presParOf" srcId="{158D3243-E985-438B-BF87-6E530930D89E}" destId="{23BF3A0A-13A9-4746-BED5-A9871A5B2ABC}" srcOrd="1" destOrd="0" presId="urn:microsoft.com/office/officeart/2005/8/layout/vList2"/>
    <dgm:cxn modelId="{8273D298-1747-4000-ADD9-AAEE584CC647}" type="presParOf" srcId="{158D3243-E985-438B-BF87-6E530930D89E}" destId="{CCAA0876-BE52-4096-8575-5E72F7ADD4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F8D7A-DBE1-4F4B-985B-6A2A81696F08}" type="doc">
      <dgm:prSet loTypeId="urn:microsoft.com/office/officeart/2005/8/layout/vList4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EF0016D-6BD8-4ECD-BDA4-42192592AE2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5F7F4">
                <a:lumMod val="76000"/>
                <a:lumOff val="24000"/>
              </a:srgbClr>
            </a:gs>
            <a:gs pos="80000">
              <a:schemeClr val="accent3">
                <a:shade val="93000"/>
                <a:satMod val="130000"/>
                <a:lumMod val="58000"/>
                <a:lumOff val="42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tt-RU" b="1" dirty="0" smtClean="0">
              <a:solidFill>
                <a:schemeClr val="accent1">
                  <a:lumMod val="50000"/>
                </a:schemeClr>
              </a:solidFill>
            </a:rPr>
            <a:t>Укучыларны үз фикерләрен татар телендә дөрес һәм матур итеп әйтеп бирә белергә өйрәтү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0736E0DE-E001-4E07-8D32-5971BEE6446C}" type="parTrans" cxnId="{08F3A73C-7995-4033-84C8-A2A8AEE24CF5}">
      <dgm:prSet/>
      <dgm:spPr/>
      <dgm:t>
        <a:bodyPr/>
        <a:lstStyle/>
        <a:p>
          <a:endParaRPr lang="ru-RU" b="1"/>
        </a:p>
      </dgm:t>
    </dgm:pt>
    <dgm:pt modelId="{374F219A-A6C6-477B-89AC-3A58190611D2}" type="sibTrans" cxnId="{08F3A73C-7995-4033-84C8-A2A8AEE24CF5}">
      <dgm:prSet/>
      <dgm:spPr/>
      <dgm:t>
        <a:bodyPr/>
        <a:lstStyle/>
        <a:p>
          <a:endParaRPr lang="ru-RU" b="1"/>
        </a:p>
      </dgm:t>
    </dgm:pt>
    <dgm:pt modelId="{1C1534CB-7396-47E0-A003-DB11B51ADCE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5F7F4"/>
            </a:gs>
            <a:gs pos="80000">
              <a:schemeClr val="accent3">
                <a:shade val="93000"/>
                <a:satMod val="130000"/>
                <a:lumMod val="92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tt-RU" b="1" dirty="0" smtClean="0">
              <a:solidFill>
                <a:schemeClr val="accent1">
                  <a:lumMod val="50000"/>
                </a:schemeClr>
              </a:solidFill>
            </a:rPr>
            <a:t>Укучыларның иҗади көчен, танып-белү сәләтләрен үстерү һәм мөстәкыйль эшләү күнекмәләрен булдыру</a:t>
          </a:r>
          <a:r>
            <a:rPr lang="tt-RU" b="1" dirty="0" smtClean="0"/>
            <a:t>.</a:t>
          </a:r>
          <a:endParaRPr lang="ru-RU" b="1" i="1" dirty="0">
            <a:solidFill>
              <a:schemeClr val="accent1">
                <a:lumMod val="25000"/>
              </a:schemeClr>
            </a:solidFill>
          </a:endParaRPr>
        </a:p>
      </dgm:t>
    </dgm:pt>
    <dgm:pt modelId="{5DD6BA03-3861-4137-B2B7-DE83D273C763}" type="parTrans" cxnId="{8F6436A0-DB33-4D6F-82AE-11029B34FA70}">
      <dgm:prSet/>
      <dgm:spPr/>
      <dgm:t>
        <a:bodyPr/>
        <a:lstStyle/>
        <a:p>
          <a:endParaRPr lang="ru-RU" b="1"/>
        </a:p>
      </dgm:t>
    </dgm:pt>
    <dgm:pt modelId="{E6756DD7-8A7A-4FAA-8490-70A7A80140BB}" type="sibTrans" cxnId="{8F6436A0-DB33-4D6F-82AE-11029B34FA70}">
      <dgm:prSet/>
      <dgm:spPr/>
      <dgm:t>
        <a:bodyPr/>
        <a:lstStyle/>
        <a:p>
          <a:endParaRPr lang="ru-RU" b="1"/>
        </a:p>
      </dgm:t>
    </dgm:pt>
    <dgm:pt modelId="{A506A0DC-CBE2-467A-9E86-93745C11828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5F7F4"/>
            </a:gs>
            <a:gs pos="81000">
              <a:srgbClr val="DCE2E4">
                <a:lumMod val="58000"/>
                <a:lumOff val="42000"/>
                <a:alpha val="86000"/>
              </a:srgbClr>
            </a:gs>
            <a:gs pos="100000">
              <a:srgbClr val="E5F7F4"/>
            </a:gs>
          </a:gsLst>
          <a:lin ang="5400000" scaled="0"/>
        </a:gradFill>
      </dgm:spPr>
      <dgm:t>
        <a:bodyPr/>
        <a:lstStyle/>
        <a:p>
          <a:r>
            <a:rPr lang="tt-RU" b="1" dirty="0" smtClean="0">
              <a:solidFill>
                <a:schemeClr val="accent1">
                  <a:lumMod val="50000"/>
                </a:schemeClr>
              </a:solidFill>
            </a:rPr>
            <a:t>Хезмәттәшлек  нигезендә төрле яклап камил, иҗади үсешкә сәләтле,  компетентлы, тормышка әзерлекле  шәхес тәрбияләү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18B26FF-0620-4CE2-A8AC-A940C79C814E}" type="parTrans" cxnId="{85B5B627-69F0-4DCE-82DF-D8564B31EADC}">
      <dgm:prSet/>
      <dgm:spPr/>
      <dgm:t>
        <a:bodyPr/>
        <a:lstStyle/>
        <a:p>
          <a:endParaRPr lang="ru-RU" b="1"/>
        </a:p>
      </dgm:t>
    </dgm:pt>
    <dgm:pt modelId="{B53736F6-A647-41F4-8E3F-B1262C08E151}" type="sibTrans" cxnId="{85B5B627-69F0-4DCE-82DF-D8564B31EADC}">
      <dgm:prSet/>
      <dgm:spPr/>
      <dgm:t>
        <a:bodyPr/>
        <a:lstStyle/>
        <a:p>
          <a:endParaRPr lang="ru-RU" b="1"/>
        </a:p>
      </dgm:t>
    </dgm:pt>
    <dgm:pt modelId="{E44C393E-EAD2-4B13-B378-7527DB55CCF9}" type="pres">
      <dgm:prSet presAssocID="{E2EF8D7A-DBE1-4F4B-985B-6A2A81696F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1BCE9-215D-422C-A914-D5C7D626D6E0}" type="pres">
      <dgm:prSet presAssocID="{4EF0016D-6BD8-4ECD-BDA4-42192592AE22}" presName="comp" presStyleCnt="0"/>
      <dgm:spPr/>
    </dgm:pt>
    <dgm:pt modelId="{B66C0E03-011F-453F-9FC3-2B98A05519F7}" type="pres">
      <dgm:prSet presAssocID="{4EF0016D-6BD8-4ECD-BDA4-42192592AE22}" presName="box" presStyleLbl="node1" presStyleIdx="0" presStyleCnt="3" custLinFactNeighborX="-768" custLinFactNeighborY="-1109"/>
      <dgm:spPr/>
      <dgm:t>
        <a:bodyPr/>
        <a:lstStyle/>
        <a:p>
          <a:endParaRPr lang="ru-RU"/>
        </a:p>
      </dgm:t>
    </dgm:pt>
    <dgm:pt modelId="{A49ED68C-FD22-4B8E-A8C2-2AF739E939C5}" type="pres">
      <dgm:prSet presAssocID="{4EF0016D-6BD8-4ECD-BDA4-42192592AE22}" presName="img" presStyleLbl="fgImgPlace1" presStyleIdx="0" presStyleCnt="3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0E5E3454-1785-42D6-8BD0-9EF2B6AA93E5}" type="pres">
      <dgm:prSet presAssocID="{4EF0016D-6BD8-4ECD-BDA4-42192592AE2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01318-88E0-4B7C-92C8-49A75313D5CE}" type="pres">
      <dgm:prSet presAssocID="{374F219A-A6C6-477B-89AC-3A58190611D2}" presName="spacer" presStyleCnt="0"/>
      <dgm:spPr/>
    </dgm:pt>
    <dgm:pt modelId="{47C45776-CDA0-46C5-BED9-04AE43EC0222}" type="pres">
      <dgm:prSet presAssocID="{1C1534CB-7396-47E0-A003-DB11B51ADCE1}" presName="comp" presStyleCnt="0"/>
      <dgm:spPr/>
    </dgm:pt>
    <dgm:pt modelId="{579B6404-B15E-4EAA-A5EA-31E4B67B23B1}" type="pres">
      <dgm:prSet presAssocID="{1C1534CB-7396-47E0-A003-DB11B51ADCE1}" presName="box" presStyleLbl="node1" presStyleIdx="1" presStyleCnt="3" custLinFactNeighborX="-768" custLinFactNeighborY="-381"/>
      <dgm:spPr/>
      <dgm:t>
        <a:bodyPr/>
        <a:lstStyle/>
        <a:p>
          <a:endParaRPr lang="ru-RU"/>
        </a:p>
      </dgm:t>
    </dgm:pt>
    <dgm:pt modelId="{1779EB50-8518-4961-9C55-A6F33C81F649}" type="pres">
      <dgm:prSet presAssocID="{1C1534CB-7396-47E0-A003-DB11B51ADCE1}" presName="img" presStyleLbl="fgImgPlace1" presStyleIdx="1" presStyleCnt="3" custScaleY="1129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9A884B-55DC-4AF0-941F-1778ACEFA17A}" type="pres">
      <dgm:prSet presAssocID="{1C1534CB-7396-47E0-A003-DB11B51ADC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BC4D1-2E40-432D-8F1B-DBEBDA538301}" type="pres">
      <dgm:prSet presAssocID="{E6756DD7-8A7A-4FAA-8490-70A7A80140BB}" presName="spacer" presStyleCnt="0"/>
      <dgm:spPr/>
    </dgm:pt>
    <dgm:pt modelId="{54B4F314-07FB-410B-97B6-40F45B800CC3}" type="pres">
      <dgm:prSet presAssocID="{A506A0DC-CBE2-467A-9E86-93745C118283}" presName="comp" presStyleCnt="0"/>
      <dgm:spPr/>
    </dgm:pt>
    <dgm:pt modelId="{3EADD54A-8E7F-45F6-AD63-B7BE6F28D968}" type="pres">
      <dgm:prSet presAssocID="{A506A0DC-CBE2-467A-9E86-93745C118283}" presName="box" presStyleLbl="node1" presStyleIdx="2" presStyleCnt="3" custLinFactNeighborX="-2963" custLinFactNeighborY="2845"/>
      <dgm:spPr/>
      <dgm:t>
        <a:bodyPr/>
        <a:lstStyle/>
        <a:p>
          <a:endParaRPr lang="ru-RU"/>
        </a:p>
      </dgm:t>
    </dgm:pt>
    <dgm:pt modelId="{96A53411-1C5B-4AB8-8619-3C66919C8801}" type="pres">
      <dgm:prSet presAssocID="{A506A0DC-CBE2-467A-9E86-93745C118283}" presName="img" presStyleLbl="fgImgPlac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C576F37E-8787-4DD6-B5BF-F9E28BF19AD9}" type="pres">
      <dgm:prSet presAssocID="{A506A0DC-CBE2-467A-9E86-93745C11828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74216-0027-460D-8F41-38979C40E11C}" type="presOf" srcId="{A506A0DC-CBE2-467A-9E86-93745C118283}" destId="{3EADD54A-8E7F-45F6-AD63-B7BE6F28D968}" srcOrd="0" destOrd="0" presId="urn:microsoft.com/office/officeart/2005/8/layout/vList4#1"/>
    <dgm:cxn modelId="{34FCD8F7-EB2C-4B53-9F11-3E91F51F4314}" type="presOf" srcId="{1C1534CB-7396-47E0-A003-DB11B51ADCE1}" destId="{579B6404-B15E-4EAA-A5EA-31E4B67B23B1}" srcOrd="0" destOrd="0" presId="urn:microsoft.com/office/officeart/2005/8/layout/vList4#1"/>
    <dgm:cxn modelId="{85B5B627-69F0-4DCE-82DF-D8564B31EADC}" srcId="{E2EF8D7A-DBE1-4F4B-985B-6A2A81696F08}" destId="{A506A0DC-CBE2-467A-9E86-93745C118283}" srcOrd="2" destOrd="0" parTransId="{C18B26FF-0620-4CE2-A8AC-A940C79C814E}" sibTransId="{B53736F6-A647-41F4-8E3F-B1262C08E151}"/>
    <dgm:cxn modelId="{237E2E9B-643D-444E-8EF0-44CC9E5B68B6}" type="presOf" srcId="{E2EF8D7A-DBE1-4F4B-985B-6A2A81696F08}" destId="{E44C393E-EAD2-4B13-B378-7527DB55CCF9}" srcOrd="0" destOrd="0" presId="urn:microsoft.com/office/officeart/2005/8/layout/vList4#1"/>
    <dgm:cxn modelId="{6FC4117E-C3CD-4FC9-8438-B769163E6E70}" type="presOf" srcId="{4EF0016D-6BD8-4ECD-BDA4-42192592AE22}" destId="{0E5E3454-1785-42D6-8BD0-9EF2B6AA93E5}" srcOrd="1" destOrd="0" presId="urn:microsoft.com/office/officeart/2005/8/layout/vList4#1"/>
    <dgm:cxn modelId="{3AAAB0A8-A46E-4C5D-B93B-45AEE5B1B28D}" type="presOf" srcId="{1C1534CB-7396-47E0-A003-DB11B51ADCE1}" destId="{CB9A884B-55DC-4AF0-941F-1778ACEFA17A}" srcOrd="1" destOrd="0" presId="urn:microsoft.com/office/officeart/2005/8/layout/vList4#1"/>
    <dgm:cxn modelId="{08F3A73C-7995-4033-84C8-A2A8AEE24CF5}" srcId="{E2EF8D7A-DBE1-4F4B-985B-6A2A81696F08}" destId="{4EF0016D-6BD8-4ECD-BDA4-42192592AE22}" srcOrd="0" destOrd="0" parTransId="{0736E0DE-E001-4E07-8D32-5971BEE6446C}" sibTransId="{374F219A-A6C6-477B-89AC-3A58190611D2}"/>
    <dgm:cxn modelId="{AFA9BE96-8F53-4B9D-9DF5-7BD803949BEF}" type="presOf" srcId="{4EF0016D-6BD8-4ECD-BDA4-42192592AE22}" destId="{B66C0E03-011F-453F-9FC3-2B98A05519F7}" srcOrd="0" destOrd="0" presId="urn:microsoft.com/office/officeart/2005/8/layout/vList4#1"/>
    <dgm:cxn modelId="{8FB8BC85-E48C-4E4C-BA44-B5EA97598342}" type="presOf" srcId="{A506A0DC-CBE2-467A-9E86-93745C118283}" destId="{C576F37E-8787-4DD6-B5BF-F9E28BF19AD9}" srcOrd="1" destOrd="0" presId="urn:microsoft.com/office/officeart/2005/8/layout/vList4#1"/>
    <dgm:cxn modelId="{8F6436A0-DB33-4D6F-82AE-11029B34FA70}" srcId="{E2EF8D7A-DBE1-4F4B-985B-6A2A81696F08}" destId="{1C1534CB-7396-47E0-A003-DB11B51ADCE1}" srcOrd="1" destOrd="0" parTransId="{5DD6BA03-3861-4137-B2B7-DE83D273C763}" sibTransId="{E6756DD7-8A7A-4FAA-8490-70A7A80140BB}"/>
    <dgm:cxn modelId="{215FC44C-208F-4FB3-B2B3-C18F2226B31F}" type="presParOf" srcId="{E44C393E-EAD2-4B13-B378-7527DB55CCF9}" destId="{1521BCE9-215D-422C-A914-D5C7D626D6E0}" srcOrd="0" destOrd="0" presId="urn:microsoft.com/office/officeart/2005/8/layout/vList4#1"/>
    <dgm:cxn modelId="{6EB19362-4E22-4974-A515-CDA4FD72CE63}" type="presParOf" srcId="{1521BCE9-215D-422C-A914-D5C7D626D6E0}" destId="{B66C0E03-011F-453F-9FC3-2B98A05519F7}" srcOrd="0" destOrd="0" presId="urn:microsoft.com/office/officeart/2005/8/layout/vList4#1"/>
    <dgm:cxn modelId="{FF495772-2065-4C6E-B828-3620A4A4DB73}" type="presParOf" srcId="{1521BCE9-215D-422C-A914-D5C7D626D6E0}" destId="{A49ED68C-FD22-4B8E-A8C2-2AF739E939C5}" srcOrd="1" destOrd="0" presId="urn:microsoft.com/office/officeart/2005/8/layout/vList4#1"/>
    <dgm:cxn modelId="{A16F083B-455D-48FA-8761-A9999D7CA366}" type="presParOf" srcId="{1521BCE9-215D-422C-A914-D5C7D626D6E0}" destId="{0E5E3454-1785-42D6-8BD0-9EF2B6AA93E5}" srcOrd="2" destOrd="0" presId="urn:microsoft.com/office/officeart/2005/8/layout/vList4#1"/>
    <dgm:cxn modelId="{EB0DCA99-A693-4374-AA46-2E0B3BEB20CF}" type="presParOf" srcId="{E44C393E-EAD2-4B13-B378-7527DB55CCF9}" destId="{B9E01318-88E0-4B7C-92C8-49A75313D5CE}" srcOrd="1" destOrd="0" presId="urn:microsoft.com/office/officeart/2005/8/layout/vList4#1"/>
    <dgm:cxn modelId="{B8D2B8A5-062E-44B0-B51B-674B391A2580}" type="presParOf" srcId="{E44C393E-EAD2-4B13-B378-7527DB55CCF9}" destId="{47C45776-CDA0-46C5-BED9-04AE43EC0222}" srcOrd="2" destOrd="0" presId="urn:microsoft.com/office/officeart/2005/8/layout/vList4#1"/>
    <dgm:cxn modelId="{3F0501C1-175D-48F1-BA31-B584AEA112AF}" type="presParOf" srcId="{47C45776-CDA0-46C5-BED9-04AE43EC0222}" destId="{579B6404-B15E-4EAA-A5EA-31E4B67B23B1}" srcOrd="0" destOrd="0" presId="urn:microsoft.com/office/officeart/2005/8/layout/vList4#1"/>
    <dgm:cxn modelId="{AA814C94-4E27-4B5B-B436-FF1C89903A68}" type="presParOf" srcId="{47C45776-CDA0-46C5-BED9-04AE43EC0222}" destId="{1779EB50-8518-4961-9C55-A6F33C81F649}" srcOrd="1" destOrd="0" presId="urn:microsoft.com/office/officeart/2005/8/layout/vList4#1"/>
    <dgm:cxn modelId="{93862314-F844-4112-8F24-F8E60EC49848}" type="presParOf" srcId="{47C45776-CDA0-46C5-BED9-04AE43EC0222}" destId="{CB9A884B-55DC-4AF0-941F-1778ACEFA17A}" srcOrd="2" destOrd="0" presId="urn:microsoft.com/office/officeart/2005/8/layout/vList4#1"/>
    <dgm:cxn modelId="{17A81B2B-CFBC-418D-94EF-1949F446BC5B}" type="presParOf" srcId="{E44C393E-EAD2-4B13-B378-7527DB55CCF9}" destId="{517BC4D1-2E40-432D-8F1B-DBEBDA538301}" srcOrd="3" destOrd="0" presId="urn:microsoft.com/office/officeart/2005/8/layout/vList4#1"/>
    <dgm:cxn modelId="{C1F63618-447A-4369-9EE2-71B221B31548}" type="presParOf" srcId="{E44C393E-EAD2-4B13-B378-7527DB55CCF9}" destId="{54B4F314-07FB-410B-97B6-40F45B800CC3}" srcOrd="4" destOrd="0" presId="urn:microsoft.com/office/officeart/2005/8/layout/vList4#1"/>
    <dgm:cxn modelId="{A179117F-BBD8-4F5E-BF69-1B338BADF064}" type="presParOf" srcId="{54B4F314-07FB-410B-97B6-40F45B800CC3}" destId="{3EADD54A-8E7F-45F6-AD63-B7BE6F28D968}" srcOrd="0" destOrd="0" presId="urn:microsoft.com/office/officeart/2005/8/layout/vList4#1"/>
    <dgm:cxn modelId="{48CF3E91-38B6-451E-B310-5470E5C8559F}" type="presParOf" srcId="{54B4F314-07FB-410B-97B6-40F45B800CC3}" destId="{96A53411-1C5B-4AB8-8619-3C66919C8801}" srcOrd="1" destOrd="0" presId="urn:microsoft.com/office/officeart/2005/8/layout/vList4#1"/>
    <dgm:cxn modelId="{EF07F6F9-751D-410B-BF53-E6CBBC4E1B9B}" type="presParOf" srcId="{54B4F314-07FB-410B-97B6-40F45B800CC3}" destId="{C576F37E-8787-4DD6-B5BF-F9E28BF19AD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00084-FE77-4215-8212-FCA4E81C2104}" type="doc">
      <dgm:prSet loTypeId="urn:microsoft.com/office/officeart/2008/layout/PictureAccentList" loCatId="list" qsTypeId="urn:microsoft.com/office/officeart/2005/8/quickstyle/simple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1E36065-47BE-48BF-AB7F-02426A5F2B6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t-RU" sz="2600" b="1" dirty="0" smtClean="0">
              <a:solidFill>
                <a:srgbClr val="008080"/>
              </a:solidFill>
            </a:rPr>
            <a:t>Укучыларның эшчәнлеген активлаштыруга, хезмәттәшлеккә нигезләнгән педагогик технологияләр </a:t>
          </a:r>
          <a:endParaRPr lang="ru-RU" sz="2600" b="1" dirty="0">
            <a:solidFill>
              <a:srgbClr val="008080"/>
            </a:solidFill>
          </a:endParaRPr>
        </a:p>
      </dgm:t>
    </dgm:pt>
    <dgm:pt modelId="{875F8827-89AB-4C2E-847D-F3990AFA8B78}" type="parTrans" cxnId="{EA705960-B5CD-4DB1-8BFB-1630261D9EB4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97501E40-7133-409A-9820-2A254831A15D}" type="sibTrans" cxnId="{EA705960-B5CD-4DB1-8BFB-1630261D9EB4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01F90958-4C42-4902-9894-55D3032BFFA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tt-RU" sz="2400" b="1" dirty="0" smtClean="0">
              <a:solidFill>
                <a:srgbClr val="008080"/>
              </a:solidFill>
            </a:rPr>
            <a:t>коммуникатив технология</a:t>
          </a:r>
          <a:endParaRPr lang="ru-RU" sz="2400" b="1" dirty="0">
            <a:solidFill>
              <a:srgbClr val="008080"/>
            </a:solidFill>
          </a:endParaRPr>
        </a:p>
      </dgm:t>
    </dgm:pt>
    <dgm:pt modelId="{2D235CCA-02C7-4F21-A69D-14C2324660BE}" type="parTrans" cxnId="{451E4309-A6F4-4AF5-884E-C358487251D6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9F70EB34-5934-4BEF-BB2C-376688913873}" type="sibTrans" cxnId="{451E4309-A6F4-4AF5-884E-C358487251D6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7E40ACC1-81A4-4B30-85FD-A0F0C39EE91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tt-RU" sz="2400" b="1" dirty="0" smtClean="0">
              <a:solidFill>
                <a:srgbClr val="008080"/>
              </a:solidFill>
            </a:rPr>
            <a:t>уен технологиясе</a:t>
          </a:r>
          <a:endParaRPr lang="ru-RU" sz="2400" b="1" dirty="0">
            <a:solidFill>
              <a:srgbClr val="008080"/>
            </a:solidFill>
          </a:endParaRPr>
        </a:p>
      </dgm:t>
    </dgm:pt>
    <dgm:pt modelId="{B9174CBF-165D-41D1-9AE5-523A80588B8F}" type="parTrans" cxnId="{87BFCD60-5849-493C-8B97-61FE60BCF630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2D3F1F13-B8A0-4819-811A-3D6E3A61C049}" type="sibTrans" cxnId="{87BFCD60-5849-493C-8B97-61FE60BCF630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51D5225A-1BFC-4CBB-B6CA-B9A50D1B221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tt-RU" sz="2400" b="1" dirty="0" smtClean="0">
              <a:solidFill>
                <a:srgbClr val="008080"/>
              </a:solidFill>
            </a:rPr>
            <a:t>проблемалы укыту технологиясе</a:t>
          </a:r>
          <a:endParaRPr lang="ru-RU" sz="2400" b="1" dirty="0">
            <a:solidFill>
              <a:srgbClr val="008080"/>
            </a:solidFill>
          </a:endParaRPr>
        </a:p>
      </dgm:t>
    </dgm:pt>
    <dgm:pt modelId="{B5D823E4-63FF-447A-92B6-E255664036C4}" type="parTrans" cxnId="{5B9136B0-7F70-4BE8-83C2-2AE739FD1457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96AAAE60-B024-4E4B-B619-ED5D5C76487B}" type="sibTrans" cxnId="{5B9136B0-7F70-4BE8-83C2-2AE739FD1457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D89797B3-CF42-4E6C-A098-F80A1590D6D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</a:pPr>
          <a:r>
            <a:rPr lang="tt-RU" sz="2400" b="1" dirty="0" smtClean="0">
              <a:solidFill>
                <a:srgbClr val="008080"/>
              </a:solidFill>
            </a:rPr>
            <a:t>интерактив технологияләр</a:t>
          </a:r>
          <a:endParaRPr lang="ru-RU" sz="2400" b="1" i="1" dirty="0" smtClean="0">
            <a:solidFill>
              <a:srgbClr val="008080"/>
            </a:solidFill>
            <a:cs typeface="Arial" charset="0"/>
          </a:endParaRPr>
        </a:p>
      </dgm:t>
    </dgm:pt>
    <dgm:pt modelId="{20510A36-5B26-45EB-9178-999C398397BD}" type="sibTrans" cxnId="{D8225120-C893-45A0-A0A0-77195AA3BA0A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359DD7C4-9A91-4A25-8A4C-4668866ECB4B}" type="parTrans" cxnId="{D8225120-C893-45A0-A0A0-77195AA3BA0A}">
      <dgm:prSet/>
      <dgm:spPr/>
      <dgm:t>
        <a:bodyPr/>
        <a:lstStyle/>
        <a:p>
          <a:endParaRPr lang="ru-RU">
            <a:solidFill>
              <a:srgbClr val="1A52AE"/>
            </a:solidFill>
          </a:endParaRPr>
        </a:p>
      </dgm:t>
    </dgm:pt>
    <dgm:pt modelId="{BBAB111C-D1C3-483E-AC9A-8388030FC475}" type="pres">
      <dgm:prSet presAssocID="{F5300084-FE77-4215-8212-FCA4E81C210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20BFC1-F5D5-43CB-9E21-577B06BFAD5E}" type="pres">
      <dgm:prSet presAssocID="{31E36065-47BE-48BF-AB7F-02426A5F2B6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0AD0B73-942C-4EAB-B50A-6134E4009CA5}" type="pres">
      <dgm:prSet presAssocID="{31E36065-47BE-48BF-AB7F-02426A5F2B62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FA8C072A-C2C1-40AA-BB5B-6FBAD15FF06A}" type="pres">
      <dgm:prSet presAssocID="{31E36065-47BE-48BF-AB7F-02426A5F2B62}" presName="rootText" presStyleLbl="node0" presStyleIdx="0" presStyleCnt="1" custScaleX="13615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5067A60-87D6-41E0-A983-853752B23A9B}" type="pres">
      <dgm:prSet presAssocID="{31E36065-47BE-48BF-AB7F-02426A5F2B6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0864653-CC19-4EE7-A0CC-D3E4C96970E6}" type="pres">
      <dgm:prSet presAssocID="{D89797B3-CF42-4E6C-A098-F80A1590D6D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7BB5698-EDDE-4A76-96FE-6ACA6019DA78}" type="pres">
      <dgm:prSet presAssocID="{D89797B3-CF42-4E6C-A098-F80A1590D6D2}" presName="Image" presStyleLbl="node1" presStyleIdx="0" presStyleCnt="4" custScaleX="128791" custScaleY="124196" custLinFactNeighborX="-45380" custLinFactNeighborY="-1161"/>
      <dgm:spPr/>
      <dgm:t>
        <a:bodyPr/>
        <a:lstStyle/>
        <a:p>
          <a:endParaRPr lang="ru-RU"/>
        </a:p>
      </dgm:t>
    </dgm:pt>
    <dgm:pt modelId="{E9CFE610-6468-4565-B4C2-99A2DED6F88C}" type="pres">
      <dgm:prSet presAssocID="{D89797B3-CF42-4E6C-A098-F80A1590D6D2}" presName="childText" presStyleLbl="lnNode1" presStyleIdx="0" presStyleCnt="4" custScaleX="120607" custScaleY="110200" custLinFactNeighborX="16620" custLinFactNeighborY="-6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D6FA4-EFD4-4872-87C1-396DEEABA641}" type="pres">
      <dgm:prSet presAssocID="{01F90958-4C42-4902-9894-55D3032BFFA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7E75E33-7A09-4235-AC47-8BE1890777EE}" type="pres">
      <dgm:prSet presAssocID="{01F90958-4C42-4902-9894-55D3032BFFA8}" presName="Image" presStyleLbl="node1" presStyleIdx="1" presStyleCnt="4" custScaleX="143835" custScaleY="108011" custLinFactY="100000" custLinFactNeighborX="-45244" custLinFactNeighborY="113694"/>
      <dgm:spPr/>
      <dgm:t>
        <a:bodyPr/>
        <a:lstStyle/>
        <a:p>
          <a:endParaRPr lang="ru-RU"/>
        </a:p>
      </dgm:t>
    </dgm:pt>
    <dgm:pt modelId="{47D80F45-594A-4983-A688-15AB69438546}" type="pres">
      <dgm:prSet presAssocID="{01F90958-4C42-4902-9894-55D3032BFFA8}" presName="childText" presStyleLbl="lnNode1" presStyleIdx="1" presStyleCnt="4" custScaleX="123047" custScaleY="89808" custLinFactNeighborX="17325" custLinFactNeighborY="-24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97987-C4F1-4BE9-B029-336B6C9106FE}" type="pres">
      <dgm:prSet presAssocID="{7E40ACC1-81A4-4B30-85FD-A0F0C39EE91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A20C4FF-1DEE-45C5-966E-9398B715A359}" type="pres">
      <dgm:prSet presAssocID="{7E40ACC1-81A4-4B30-85FD-A0F0C39EE912}" presName="Image" presStyleLbl="node1" presStyleIdx="2" presStyleCnt="4" custScaleX="139186" custLinFactNeighborX="-42081" custLinFactNeighborY="-9167"/>
      <dgm:spPr/>
      <dgm:t>
        <a:bodyPr/>
        <a:lstStyle/>
        <a:p>
          <a:endParaRPr lang="ru-RU"/>
        </a:p>
      </dgm:t>
    </dgm:pt>
    <dgm:pt modelId="{DA48599D-B34A-4B5B-B0DC-798896A4BBAC}" type="pres">
      <dgm:prSet presAssocID="{7E40ACC1-81A4-4B30-85FD-A0F0C39EE912}" presName="childText" presStyleLbl="lnNode1" presStyleIdx="2" presStyleCnt="4" custScaleX="122457" custScaleY="86831" custLinFactNeighborX="17254" custLinFactNeighborY="-49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8664C-74C2-46A7-96EE-92E37B691C0C}" type="pres">
      <dgm:prSet presAssocID="{51D5225A-1BFC-4CBB-B6CA-B9A50D1B221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0AF6FD-1172-4B2C-9561-468096FA6FA6}" type="pres">
      <dgm:prSet presAssocID="{51D5225A-1BFC-4CBB-B6CA-B9A50D1B2217}" presName="Image" presStyleLbl="node1" presStyleIdx="3" presStyleCnt="4" custScaleX="131289" custScaleY="109407" custLinFactY="-100000" custLinFactNeighborX="-42010" custLinFactNeighborY="-137851"/>
      <dgm:spPr/>
      <dgm:t>
        <a:bodyPr/>
        <a:lstStyle/>
        <a:p>
          <a:endParaRPr lang="ru-RU"/>
        </a:p>
      </dgm:t>
    </dgm:pt>
    <dgm:pt modelId="{5BEAE3CE-C7E4-4F65-89E1-6AB08F6B3943}" type="pres">
      <dgm:prSet presAssocID="{51D5225A-1BFC-4CBB-B6CA-B9A50D1B2217}" presName="childText" presStyleLbl="lnNode1" presStyleIdx="3" presStyleCnt="4" custScaleX="124206" custScaleY="75090" custLinFactNeighborX="18142" custLinFactNeighborY="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E4309-A6F4-4AF5-884E-C358487251D6}" srcId="{31E36065-47BE-48BF-AB7F-02426A5F2B62}" destId="{01F90958-4C42-4902-9894-55D3032BFFA8}" srcOrd="1" destOrd="0" parTransId="{2D235CCA-02C7-4F21-A69D-14C2324660BE}" sibTransId="{9F70EB34-5934-4BEF-BB2C-376688913873}"/>
    <dgm:cxn modelId="{5B9136B0-7F70-4BE8-83C2-2AE739FD1457}" srcId="{31E36065-47BE-48BF-AB7F-02426A5F2B62}" destId="{51D5225A-1BFC-4CBB-B6CA-B9A50D1B2217}" srcOrd="3" destOrd="0" parTransId="{B5D823E4-63FF-447A-92B6-E255664036C4}" sibTransId="{96AAAE60-B024-4E4B-B619-ED5D5C76487B}"/>
    <dgm:cxn modelId="{BFB274EE-2412-432A-8966-B918062FB6C6}" type="presOf" srcId="{31E36065-47BE-48BF-AB7F-02426A5F2B62}" destId="{FA8C072A-C2C1-40AA-BB5B-6FBAD15FF06A}" srcOrd="0" destOrd="0" presId="urn:microsoft.com/office/officeart/2008/layout/PictureAccentList"/>
    <dgm:cxn modelId="{FCDD7A07-62FD-4F52-B469-725AE0FB303D}" type="presOf" srcId="{51D5225A-1BFC-4CBB-B6CA-B9A50D1B2217}" destId="{5BEAE3CE-C7E4-4F65-89E1-6AB08F6B3943}" srcOrd="0" destOrd="0" presId="urn:microsoft.com/office/officeart/2008/layout/PictureAccentList"/>
    <dgm:cxn modelId="{87BFCD60-5849-493C-8B97-61FE60BCF630}" srcId="{31E36065-47BE-48BF-AB7F-02426A5F2B62}" destId="{7E40ACC1-81A4-4B30-85FD-A0F0C39EE912}" srcOrd="2" destOrd="0" parTransId="{B9174CBF-165D-41D1-9AE5-523A80588B8F}" sibTransId="{2D3F1F13-B8A0-4819-811A-3D6E3A61C049}"/>
    <dgm:cxn modelId="{FA854E8B-3736-42CE-A356-848C56D5C165}" type="presOf" srcId="{7E40ACC1-81A4-4B30-85FD-A0F0C39EE912}" destId="{DA48599D-B34A-4B5B-B0DC-798896A4BBAC}" srcOrd="0" destOrd="0" presId="urn:microsoft.com/office/officeart/2008/layout/PictureAccentList"/>
    <dgm:cxn modelId="{56E10E12-F91E-47F9-B904-4C1EC77A5B33}" type="presOf" srcId="{F5300084-FE77-4215-8212-FCA4E81C2104}" destId="{BBAB111C-D1C3-483E-AC9A-8388030FC475}" srcOrd="0" destOrd="0" presId="urn:microsoft.com/office/officeart/2008/layout/PictureAccentList"/>
    <dgm:cxn modelId="{A2B8EA4B-C07C-4731-8CB9-EF77EBD1F4EC}" type="presOf" srcId="{01F90958-4C42-4902-9894-55D3032BFFA8}" destId="{47D80F45-594A-4983-A688-15AB69438546}" srcOrd="0" destOrd="0" presId="urn:microsoft.com/office/officeart/2008/layout/PictureAccentList"/>
    <dgm:cxn modelId="{896C1006-CAB9-48F1-BB52-383FB569D4C9}" type="presOf" srcId="{D89797B3-CF42-4E6C-A098-F80A1590D6D2}" destId="{E9CFE610-6468-4565-B4C2-99A2DED6F88C}" srcOrd="0" destOrd="0" presId="urn:microsoft.com/office/officeart/2008/layout/PictureAccentList"/>
    <dgm:cxn modelId="{D8225120-C893-45A0-A0A0-77195AA3BA0A}" srcId="{31E36065-47BE-48BF-AB7F-02426A5F2B62}" destId="{D89797B3-CF42-4E6C-A098-F80A1590D6D2}" srcOrd="0" destOrd="0" parTransId="{359DD7C4-9A91-4A25-8A4C-4668866ECB4B}" sibTransId="{20510A36-5B26-45EB-9178-999C398397BD}"/>
    <dgm:cxn modelId="{EA705960-B5CD-4DB1-8BFB-1630261D9EB4}" srcId="{F5300084-FE77-4215-8212-FCA4E81C2104}" destId="{31E36065-47BE-48BF-AB7F-02426A5F2B62}" srcOrd="0" destOrd="0" parTransId="{875F8827-89AB-4C2E-847D-F3990AFA8B78}" sibTransId="{97501E40-7133-409A-9820-2A254831A15D}"/>
    <dgm:cxn modelId="{26EB3E7B-A751-42D8-9D9D-0A5FD5789BC8}" type="presParOf" srcId="{BBAB111C-D1C3-483E-AC9A-8388030FC475}" destId="{2C20BFC1-F5D5-43CB-9E21-577B06BFAD5E}" srcOrd="0" destOrd="0" presId="urn:microsoft.com/office/officeart/2008/layout/PictureAccentList"/>
    <dgm:cxn modelId="{7B5098E3-11FC-4D7B-BA39-8924AA48384C}" type="presParOf" srcId="{2C20BFC1-F5D5-43CB-9E21-577B06BFAD5E}" destId="{F0AD0B73-942C-4EAB-B50A-6134E4009CA5}" srcOrd="0" destOrd="0" presId="urn:microsoft.com/office/officeart/2008/layout/PictureAccentList"/>
    <dgm:cxn modelId="{BF95C5F9-4F1B-44C0-92CA-15DFFC5A141D}" type="presParOf" srcId="{F0AD0B73-942C-4EAB-B50A-6134E4009CA5}" destId="{FA8C072A-C2C1-40AA-BB5B-6FBAD15FF06A}" srcOrd="0" destOrd="0" presId="urn:microsoft.com/office/officeart/2008/layout/PictureAccentList"/>
    <dgm:cxn modelId="{58389410-E056-4B70-ADB7-22F2918EC5B9}" type="presParOf" srcId="{2C20BFC1-F5D5-43CB-9E21-577B06BFAD5E}" destId="{95067A60-87D6-41E0-A983-853752B23A9B}" srcOrd="1" destOrd="0" presId="urn:microsoft.com/office/officeart/2008/layout/PictureAccentList"/>
    <dgm:cxn modelId="{24A01108-1C9C-4F0C-8FE5-11625DFEBEB9}" type="presParOf" srcId="{95067A60-87D6-41E0-A983-853752B23A9B}" destId="{A0864653-CC19-4EE7-A0CC-D3E4C96970E6}" srcOrd="0" destOrd="0" presId="urn:microsoft.com/office/officeart/2008/layout/PictureAccentList"/>
    <dgm:cxn modelId="{4F11B3F9-1EDF-4AD9-B781-3FD3ADF168C4}" type="presParOf" srcId="{A0864653-CC19-4EE7-A0CC-D3E4C96970E6}" destId="{B7BB5698-EDDE-4A76-96FE-6ACA6019DA78}" srcOrd="0" destOrd="0" presId="urn:microsoft.com/office/officeart/2008/layout/PictureAccentList"/>
    <dgm:cxn modelId="{26FB3E24-5E91-4BB8-AB29-D895DB70320F}" type="presParOf" srcId="{A0864653-CC19-4EE7-A0CC-D3E4C96970E6}" destId="{E9CFE610-6468-4565-B4C2-99A2DED6F88C}" srcOrd="1" destOrd="0" presId="urn:microsoft.com/office/officeart/2008/layout/PictureAccentList"/>
    <dgm:cxn modelId="{98333334-EA3A-47E3-B255-4B57791770E4}" type="presParOf" srcId="{95067A60-87D6-41E0-A983-853752B23A9B}" destId="{912D6FA4-EFD4-4872-87C1-396DEEABA641}" srcOrd="1" destOrd="0" presId="urn:microsoft.com/office/officeart/2008/layout/PictureAccentList"/>
    <dgm:cxn modelId="{28810D25-E2C3-4767-BAC6-8ACEF6936366}" type="presParOf" srcId="{912D6FA4-EFD4-4872-87C1-396DEEABA641}" destId="{27E75E33-7A09-4235-AC47-8BE1890777EE}" srcOrd="0" destOrd="0" presId="urn:microsoft.com/office/officeart/2008/layout/PictureAccentList"/>
    <dgm:cxn modelId="{24679E81-E593-4015-A9B8-C6350474730B}" type="presParOf" srcId="{912D6FA4-EFD4-4872-87C1-396DEEABA641}" destId="{47D80F45-594A-4983-A688-15AB69438546}" srcOrd="1" destOrd="0" presId="urn:microsoft.com/office/officeart/2008/layout/PictureAccentList"/>
    <dgm:cxn modelId="{B75EE085-4302-46FD-85B9-0F0BC8666729}" type="presParOf" srcId="{95067A60-87D6-41E0-A983-853752B23A9B}" destId="{22B97987-C4F1-4BE9-B029-336B6C9106FE}" srcOrd="2" destOrd="0" presId="urn:microsoft.com/office/officeart/2008/layout/PictureAccentList"/>
    <dgm:cxn modelId="{62BC8AA8-E794-45D6-B8C3-8FE18964158A}" type="presParOf" srcId="{22B97987-C4F1-4BE9-B029-336B6C9106FE}" destId="{EA20C4FF-1DEE-45C5-966E-9398B715A359}" srcOrd="0" destOrd="0" presId="urn:microsoft.com/office/officeart/2008/layout/PictureAccentList"/>
    <dgm:cxn modelId="{8148CA29-4175-4986-B781-174BCC3E2588}" type="presParOf" srcId="{22B97987-C4F1-4BE9-B029-336B6C9106FE}" destId="{DA48599D-B34A-4B5B-B0DC-798896A4BBAC}" srcOrd="1" destOrd="0" presId="urn:microsoft.com/office/officeart/2008/layout/PictureAccentList"/>
    <dgm:cxn modelId="{3BAF95DC-5320-4093-9879-B692B87384BC}" type="presParOf" srcId="{95067A60-87D6-41E0-A983-853752B23A9B}" destId="{1098664C-74C2-46A7-96EE-92E37B691C0C}" srcOrd="3" destOrd="0" presId="urn:microsoft.com/office/officeart/2008/layout/PictureAccentList"/>
    <dgm:cxn modelId="{6A8140BE-549F-4B8C-AB7B-9F21DE0CFC55}" type="presParOf" srcId="{1098664C-74C2-46A7-96EE-92E37B691C0C}" destId="{870AF6FD-1172-4B2C-9561-468096FA6FA6}" srcOrd="0" destOrd="0" presId="urn:microsoft.com/office/officeart/2008/layout/PictureAccentList"/>
    <dgm:cxn modelId="{A4CAFC82-ADB8-4203-AD41-05A676A16DD8}" type="presParOf" srcId="{1098664C-74C2-46A7-96EE-92E37B691C0C}" destId="{5BEAE3CE-C7E4-4F65-89E1-6AB08F6B394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D9FAE-59A2-4D63-AFCF-41032797C556}">
      <dsp:nvSpPr>
        <dsp:cNvPr id="0" name=""/>
        <dsp:cNvSpPr/>
      </dsp:nvSpPr>
      <dsp:spPr>
        <a:xfrm>
          <a:off x="0" y="499296"/>
          <a:ext cx="7632849" cy="12168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200" b="1" i="1" kern="1200" dirty="0" smtClean="0">
              <a:solidFill>
                <a:srgbClr val="008080"/>
              </a:solidFill>
              <a:latin typeface="+mn-lt"/>
              <a:ea typeface="+mn-ea"/>
              <a:cs typeface="+mn-cs"/>
            </a:rPr>
            <a:t>Методик темам:</a:t>
          </a:r>
          <a:endParaRPr lang="ru-RU" sz="3200" kern="1200" dirty="0">
            <a:solidFill>
              <a:srgbClr val="008080"/>
            </a:solidFill>
          </a:endParaRPr>
        </a:p>
      </dsp:txBody>
      <dsp:txXfrm>
        <a:off x="59399" y="558695"/>
        <a:ext cx="7514051" cy="1098002"/>
      </dsp:txXfrm>
    </dsp:sp>
    <dsp:sp modelId="{23BF3A0A-13A9-4746-BED5-A9871A5B2ABC}">
      <dsp:nvSpPr>
        <dsp:cNvPr id="0" name=""/>
        <dsp:cNvSpPr/>
      </dsp:nvSpPr>
      <dsp:spPr>
        <a:xfrm>
          <a:off x="0" y="1797623"/>
          <a:ext cx="763284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100" kern="1200" dirty="0"/>
        </a:p>
      </dsp:txBody>
      <dsp:txXfrm>
        <a:off x="0" y="1797623"/>
        <a:ext cx="7632849" cy="1076400"/>
      </dsp:txXfrm>
    </dsp:sp>
    <dsp:sp modelId="{CCAA0876-BE52-4096-8575-5E72F7ADD433}">
      <dsp:nvSpPr>
        <dsp:cNvPr id="0" name=""/>
        <dsp:cNvSpPr/>
      </dsp:nvSpPr>
      <dsp:spPr>
        <a:xfrm>
          <a:off x="0" y="2299494"/>
          <a:ext cx="7632849" cy="25218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800" b="1" kern="1200" dirty="0" smtClean="0">
              <a:solidFill>
                <a:schemeClr val="accent1">
                  <a:lumMod val="50000"/>
                </a:schemeClr>
              </a:solidFill>
            </a:rPr>
            <a:t>“Яңа мәктәп” шартларында  укучының фикерләү сәләтен үстерү</a:t>
          </a:r>
          <a:endParaRPr lang="ru-RU" sz="2800" kern="1200" dirty="0"/>
        </a:p>
      </dsp:txBody>
      <dsp:txXfrm>
        <a:off x="123105" y="2422599"/>
        <a:ext cx="7386639" cy="2275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0E03-011F-453F-9FC3-2B98A05519F7}">
      <dsp:nvSpPr>
        <dsp:cNvPr id="0" name=""/>
        <dsp:cNvSpPr/>
      </dsp:nvSpPr>
      <dsp:spPr>
        <a:xfrm>
          <a:off x="0" y="0"/>
          <a:ext cx="8280920" cy="1630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5F7F4">
                <a:lumMod val="76000"/>
                <a:lumOff val="24000"/>
              </a:srgbClr>
            </a:gs>
            <a:gs pos="80000">
              <a:schemeClr val="accent3">
                <a:shade val="93000"/>
                <a:satMod val="130000"/>
                <a:lumMod val="58000"/>
                <a:lumOff val="42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700" b="1" kern="1200" dirty="0" smtClean="0">
              <a:solidFill>
                <a:schemeClr val="accent1">
                  <a:lumMod val="50000"/>
                </a:schemeClr>
              </a:solidFill>
            </a:rPr>
            <a:t>Укучыларны үз фикерләрен татар телендә дөрес һәм матур итеп әйтеп бирә белергә өйрәтү</a:t>
          </a:r>
          <a:endParaRPr lang="ru-RU" sz="2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19240" y="0"/>
        <a:ext cx="6461679" cy="1630566"/>
      </dsp:txXfrm>
    </dsp:sp>
    <dsp:sp modelId="{A49ED68C-FD22-4B8E-A8C2-2AF739E939C5}">
      <dsp:nvSpPr>
        <dsp:cNvPr id="0" name=""/>
        <dsp:cNvSpPr/>
      </dsp:nvSpPr>
      <dsp:spPr>
        <a:xfrm>
          <a:off x="163056" y="163056"/>
          <a:ext cx="1656184" cy="1304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B6404-B15E-4EAA-A5EA-31E4B67B23B1}">
      <dsp:nvSpPr>
        <dsp:cNvPr id="0" name=""/>
        <dsp:cNvSpPr/>
      </dsp:nvSpPr>
      <dsp:spPr>
        <a:xfrm>
          <a:off x="0" y="1787411"/>
          <a:ext cx="8280920" cy="1630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5F7F4"/>
            </a:gs>
            <a:gs pos="80000">
              <a:schemeClr val="accent3">
                <a:shade val="93000"/>
                <a:satMod val="130000"/>
                <a:lumMod val="92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700" b="1" kern="1200" dirty="0" smtClean="0">
              <a:solidFill>
                <a:schemeClr val="accent1">
                  <a:lumMod val="50000"/>
                </a:schemeClr>
              </a:solidFill>
            </a:rPr>
            <a:t>Укучыларның иҗади көчен, танып-белү сәләтләрен үстерү һәм мөстәкыйль эшләү күнекмәләрен булдыру</a:t>
          </a:r>
          <a:r>
            <a:rPr lang="tt-RU" sz="2700" b="1" kern="1200" dirty="0" smtClean="0"/>
            <a:t>.</a:t>
          </a:r>
          <a:endParaRPr lang="ru-RU" sz="2700" b="1" i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819240" y="1787411"/>
        <a:ext cx="6461679" cy="1630566"/>
      </dsp:txXfrm>
    </dsp:sp>
    <dsp:sp modelId="{1779EB50-8518-4961-9C55-A6F33C81F649}">
      <dsp:nvSpPr>
        <dsp:cNvPr id="0" name=""/>
        <dsp:cNvSpPr/>
      </dsp:nvSpPr>
      <dsp:spPr>
        <a:xfrm>
          <a:off x="163056" y="1872203"/>
          <a:ext cx="1656184" cy="1473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D54A-8E7F-45F6-AD63-B7BE6F28D968}">
      <dsp:nvSpPr>
        <dsp:cNvPr id="0" name=""/>
        <dsp:cNvSpPr/>
      </dsp:nvSpPr>
      <dsp:spPr>
        <a:xfrm>
          <a:off x="0" y="3587247"/>
          <a:ext cx="8280920" cy="1630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5F7F4"/>
            </a:gs>
            <a:gs pos="81000">
              <a:srgbClr val="DCE2E4">
                <a:lumMod val="58000"/>
                <a:lumOff val="42000"/>
                <a:alpha val="86000"/>
              </a:srgbClr>
            </a:gs>
            <a:gs pos="100000">
              <a:srgbClr val="E5F7F4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700" b="1" kern="1200" dirty="0" smtClean="0">
              <a:solidFill>
                <a:schemeClr val="accent1">
                  <a:lumMod val="50000"/>
                </a:schemeClr>
              </a:solidFill>
            </a:rPr>
            <a:t>Хезмәттәшлек  нигезендә төрле яклап камил, иҗади үсешкә сәләтле,  компетентлы, тормышка әзерлекле  шәхес тәрбияләү</a:t>
          </a:r>
          <a:endParaRPr lang="ru-RU" sz="2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19240" y="3587247"/>
        <a:ext cx="6461679" cy="1630566"/>
      </dsp:txXfrm>
    </dsp:sp>
    <dsp:sp modelId="{96A53411-1C5B-4AB8-8619-3C66919C8801}">
      <dsp:nvSpPr>
        <dsp:cNvPr id="0" name=""/>
        <dsp:cNvSpPr/>
      </dsp:nvSpPr>
      <dsp:spPr>
        <a:xfrm>
          <a:off x="163056" y="3750303"/>
          <a:ext cx="1656184" cy="1304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C072A-C2C1-40AA-BB5B-6FBAD15FF06A}">
      <dsp:nvSpPr>
        <dsp:cNvPr id="0" name=""/>
        <dsp:cNvSpPr/>
      </dsp:nvSpPr>
      <dsp:spPr>
        <a:xfrm>
          <a:off x="358280" y="3232"/>
          <a:ext cx="7564359" cy="10748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600" b="1" kern="1200" dirty="0" smtClean="0">
              <a:solidFill>
                <a:srgbClr val="008080"/>
              </a:solidFill>
            </a:rPr>
            <a:t>Укучыларның эшчәнлеген активлаштыруга, хезмәттәшлеккә нигезләнгән педагогик технологияләр </a:t>
          </a:r>
          <a:endParaRPr lang="ru-RU" sz="2600" b="1" kern="1200" dirty="0">
            <a:solidFill>
              <a:srgbClr val="008080"/>
            </a:solidFill>
          </a:endParaRPr>
        </a:p>
      </dsp:txBody>
      <dsp:txXfrm>
        <a:off x="389763" y="34715"/>
        <a:ext cx="7501393" cy="1011932"/>
      </dsp:txXfrm>
    </dsp:sp>
    <dsp:sp modelId="{B7BB5698-EDDE-4A76-96FE-6ACA6019DA78}">
      <dsp:nvSpPr>
        <dsp:cNvPr id="0" name=""/>
        <dsp:cNvSpPr/>
      </dsp:nvSpPr>
      <dsp:spPr>
        <a:xfrm>
          <a:off x="637325" y="1259133"/>
          <a:ext cx="1384372" cy="13349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CFE610-6468-4565-B4C2-99A2DED6F88C}">
      <dsp:nvSpPr>
        <dsp:cNvPr id="0" name=""/>
        <dsp:cNvSpPr/>
      </dsp:nvSpPr>
      <dsp:spPr>
        <a:xfrm>
          <a:off x="2698197" y="1278148"/>
          <a:ext cx="5326323" cy="118453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t-RU" sz="2400" b="1" kern="1200" dirty="0" smtClean="0">
              <a:solidFill>
                <a:srgbClr val="008080"/>
              </a:solidFill>
            </a:rPr>
            <a:t>интерактив технологияләр</a:t>
          </a:r>
          <a:endParaRPr lang="ru-RU" sz="2400" b="1" i="1" kern="1200" dirty="0" smtClean="0">
            <a:solidFill>
              <a:srgbClr val="008080"/>
            </a:solidFill>
            <a:cs typeface="Arial" charset="0"/>
          </a:endParaRPr>
        </a:p>
      </dsp:txBody>
      <dsp:txXfrm>
        <a:off x="2756032" y="1335983"/>
        <a:ext cx="5210653" cy="1068868"/>
      </dsp:txXfrm>
    </dsp:sp>
    <dsp:sp modelId="{27E75E33-7A09-4235-AC47-8BE1890777EE}">
      <dsp:nvSpPr>
        <dsp:cNvPr id="0" name=""/>
        <dsp:cNvSpPr/>
      </dsp:nvSpPr>
      <dsp:spPr>
        <a:xfrm>
          <a:off x="504055" y="5032575"/>
          <a:ext cx="1546080" cy="11610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D80F45-594A-4983-A688-15AB69438546}">
      <dsp:nvSpPr>
        <dsp:cNvPr id="0" name=""/>
        <dsp:cNvSpPr/>
      </dsp:nvSpPr>
      <dsp:spPr>
        <a:xfrm>
          <a:off x="2621575" y="2564947"/>
          <a:ext cx="5434079" cy="96534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400" b="1" kern="1200" dirty="0" smtClean="0">
              <a:solidFill>
                <a:srgbClr val="008080"/>
              </a:solidFill>
            </a:rPr>
            <a:t>коммуникатив технология</a:t>
          </a:r>
          <a:endParaRPr lang="ru-RU" sz="2400" b="1" kern="1200" dirty="0">
            <a:solidFill>
              <a:srgbClr val="008080"/>
            </a:solidFill>
          </a:endParaRPr>
        </a:p>
      </dsp:txBody>
      <dsp:txXfrm>
        <a:off x="2668708" y="2612080"/>
        <a:ext cx="5339813" cy="871079"/>
      </dsp:txXfrm>
    </dsp:sp>
    <dsp:sp modelId="{EA20C4FF-1DEE-45C5-966E-9398B715A359}">
      <dsp:nvSpPr>
        <dsp:cNvPr id="0" name=""/>
        <dsp:cNvSpPr/>
      </dsp:nvSpPr>
      <dsp:spPr>
        <a:xfrm>
          <a:off x="576068" y="3927042"/>
          <a:ext cx="1496108" cy="10748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48599D-B34A-4B5B-B0DC-798896A4BBAC}">
      <dsp:nvSpPr>
        <dsp:cNvPr id="0" name=""/>
        <dsp:cNvSpPr/>
      </dsp:nvSpPr>
      <dsp:spPr>
        <a:xfrm>
          <a:off x="2644495" y="3565022"/>
          <a:ext cx="5408023" cy="93334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400" b="1" kern="1200" dirty="0" smtClean="0">
              <a:solidFill>
                <a:srgbClr val="008080"/>
              </a:solidFill>
            </a:rPr>
            <a:t>уен технологиясе</a:t>
          </a:r>
          <a:endParaRPr lang="ru-RU" sz="2400" b="1" kern="1200" dirty="0">
            <a:solidFill>
              <a:srgbClr val="008080"/>
            </a:solidFill>
          </a:endParaRPr>
        </a:p>
      </dsp:txBody>
      <dsp:txXfrm>
        <a:off x="2690065" y="3610592"/>
        <a:ext cx="5316883" cy="842205"/>
      </dsp:txXfrm>
    </dsp:sp>
    <dsp:sp modelId="{870AF6FD-1172-4B2C-9561-468096FA6FA6}">
      <dsp:nvSpPr>
        <dsp:cNvPr id="0" name=""/>
        <dsp:cNvSpPr/>
      </dsp:nvSpPr>
      <dsp:spPr>
        <a:xfrm>
          <a:off x="580653" y="2672807"/>
          <a:ext cx="1411223" cy="11760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AE3CE-C7E4-4F65-89E1-6AB08F6B3943}">
      <dsp:nvSpPr>
        <dsp:cNvPr id="0" name=""/>
        <dsp:cNvSpPr/>
      </dsp:nvSpPr>
      <dsp:spPr>
        <a:xfrm>
          <a:off x="2606471" y="5419157"/>
          <a:ext cx="5485264" cy="807141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5ED0B5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400" b="1" kern="1200" dirty="0" smtClean="0">
              <a:solidFill>
                <a:srgbClr val="008080"/>
              </a:solidFill>
            </a:rPr>
            <a:t>проблемалы укыту технологиясе</a:t>
          </a:r>
          <a:endParaRPr lang="ru-RU" sz="2400" b="1" kern="1200" dirty="0">
            <a:solidFill>
              <a:srgbClr val="008080"/>
            </a:solidFill>
          </a:endParaRPr>
        </a:p>
      </dsp:txBody>
      <dsp:txXfrm>
        <a:off x="2645879" y="5458565"/>
        <a:ext cx="5406448" cy="728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D5CF79-E9DB-414F-9310-3B2B338F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7C426-D979-43DB-B1B0-54D4A5A4D10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5CF79-E9DB-414F-9310-3B2B338F7F1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7AF555-6FDA-40BD-81F0-2069C0603BC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1D7F-9C0B-4CF4-BD80-38A882815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1C84-81FB-46B2-9ABC-0E85160D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DAC0-C127-41F9-BDB9-939BCCE7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C98F-2D76-4C9E-947D-81E800DB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7EAC-716E-4B9E-AEED-AC6C07883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2C0F-6409-46D8-A972-7B915B3BE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BFA1-20F5-497B-865C-1EBCD6F64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3178-39F3-4D94-B8A8-7F1E7694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5635-6016-4FA5-8CED-D4D6214DD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E8ED-5D6E-4C89-A172-4B835E1D7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398A-2329-4F03-8B28-2ADC40F1A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F455-B9FF-43D4-8047-602A2221F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BD05-ECCF-4BE6-84C6-9B0EA292A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548A-3122-4F81-86DD-E749A5142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674ADDF-979B-4131-AB1D-A80CC844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3043172"/>
          </a:xfrm>
        </p:spPr>
        <p:txBody>
          <a:bodyPr/>
          <a:lstStyle/>
          <a:p>
            <a:pPr marL="0" lvl="0" indent="0" algn="ctr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tt-RU" sz="2400" b="1" kern="1200" dirty="0">
                <a:solidFill>
                  <a:srgbClr val="008080"/>
                </a:solidFill>
                <a:cs typeface="Arial" charset="0"/>
              </a:rPr>
              <a:t>Казан шәһәре  Совет районының </a:t>
            </a:r>
          </a:p>
          <a:p>
            <a:pPr marL="0" lvl="0" indent="0" algn="ctr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tt-RU" sz="2400" b="1" kern="1200" dirty="0">
                <a:solidFill>
                  <a:srgbClr val="008080"/>
                </a:solidFill>
                <a:cs typeface="Arial" charset="0"/>
              </a:rPr>
              <a:t>“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175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нче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урта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гомуми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белем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мәктәбе</a:t>
            </a:r>
            <a:r>
              <a:rPr lang="tt-RU" sz="2400" b="1" kern="1200" dirty="0">
                <a:solidFill>
                  <a:srgbClr val="008080"/>
                </a:solidFill>
                <a:cs typeface="Arial" charset="0"/>
              </a:rPr>
              <a:t>”</a:t>
            </a:r>
          </a:p>
          <a:p>
            <a:pPr marL="0" lvl="0" indent="0" algn="ctr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tt-RU" sz="2400" b="1" kern="1200" dirty="0">
                <a:solidFill>
                  <a:srgbClr val="008080"/>
                </a:solidFill>
                <a:cs typeface="Arial" charset="0"/>
              </a:rPr>
              <a:t>гомуми белем муни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ципаль</a:t>
            </a:r>
            <a:r>
              <a:rPr lang="tt-RU" sz="2400" b="1" kern="1200" dirty="0">
                <a:solidFill>
                  <a:srgbClr val="008080"/>
                </a:solidFill>
                <a:cs typeface="Arial" charset="0"/>
              </a:rPr>
              <a:t> бюджет учреждениесе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</a:t>
            </a:r>
          </a:p>
          <a:p>
            <a:pPr marL="0" lvl="0" indent="0" algn="ctr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татар теле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һәм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әдәбияты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укытучысы</a:t>
            </a:r>
            <a:endParaRPr lang="ru-RU" sz="2400" b="1" kern="1200" dirty="0">
              <a:solidFill>
                <a:srgbClr val="008080"/>
              </a:solidFill>
              <a:cs typeface="Arial" charset="0"/>
            </a:endParaRPr>
          </a:p>
          <a:p>
            <a:pPr marL="0" lvl="0" indent="0" algn="ctr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Гаязова</a:t>
            </a:r>
            <a:r>
              <a:rPr lang="ru-RU" sz="2400" b="1" kern="1200" dirty="0">
                <a:solidFill>
                  <a:srgbClr val="008080"/>
                </a:solidFill>
                <a:cs typeface="Arial" charset="0"/>
              </a:rPr>
              <a:t> Эн</a:t>
            </a:r>
            <a:r>
              <a:rPr lang="tt-RU" sz="2400" b="1" kern="1200" dirty="0">
                <a:solidFill>
                  <a:srgbClr val="008080"/>
                </a:solidFill>
                <a:cs typeface="Arial" charset="0"/>
              </a:rPr>
              <a:t>җе Фәргать </a:t>
            </a:r>
            <a:r>
              <a:rPr lang="ru-RU" sz="2400" b="1" kern="1200" dirty="0" err="1">
                <a:solidFill>
                  <a:srgbClr val="008080"/>
                </a:solidFill>
                <a:cs typeface="Arial" charset="0"/>
              </a:rPr>
              <a:t>кызы</a:t>
            </a:r>
            <a:endParaRPr lang="ru-RU" sz="2400" b="1" kern="1200" dirty="0">
              <a:solidFill>
                <a:srgbClr val="008080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84086"/>
            <a:ext cx="5256584" cy="308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1144964" y="5225872"/>
            <a:ext cx="6991431" cy="1269565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t-RU" sz="3700" kern="1200" dirty="0" smtClean="0"/>
              <a:t>3. Кирәкле мәгълүматны тәкъдим итү </a:t>
            </a:r>
            <a:endParaRPr lang="ru-RU" sz="3700" kern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99263"/>
            <a:ext cx="6192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8731" y="476672"/>
            <a:ext cx="712766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>
                <a:solidFill>
                  <a:srgbClr val="008080"/>
                </a:solidFill>
              </a:rPr>
              <a:t>Интерактив дәреснең төзелеше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8222" y="1268760"/>
            <a:ext cx="7740859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v"/>
            </a:pPr>
            <a:r>
              <a:rPr lang="tt-RU" b="1" dirty="0">
                <a:solidFill>
                  <a:srgbClr val="008080"/>
                </a:solidFill>
              </a:rPr>
              <a:t>м</a:t>
            </a:r>
            <a:r>
              <a:rPr lang="tt-RU" b="1" dirty="0" smtClean="0">
                <a:solidFill>
                  <a:srgbClr val="008080"/>
                </a:solidFill>
              </a:rPr>
              <a:t>отивлаштыру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3" y="3443615"/>
            <a:ext cx="7740859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4" y="4437112"/>
            <a:ext cx="7740859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5" y="5559333"/>
            <a:ext cx="7740859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tt-RU" sz="3200" b="1" dirty="0">
                <a:solidFill>
                  <a:srgbClr val="00808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</a:t>
            </a:r>
            <a:r>
              <a:rPr lang="tt-RU" sz="3200" b="1" dirty="0" smtClean="0">
                <a:solidFill>
                  <a:srgbClr val="00808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әтиҗә </a:t>
            </a:r>
            <a:r>
              <a:rPr lang="tt-RU" sz="3200" b="1" dirty="0">
                <a:solidFill>
                  <a:srgbClr val="00808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чыгару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8495" y="2420888"/>
            <a:ext cx="7740859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tt-RU" b="1" dirty="0">
                <a:solidFill>
                  <a:srgbClr val="008080"/>
                </a:solidFill>
              </a:rPr>
              <a:t>к</a:t>
            </a:r>
            <a:r>
              <a:rPr lang="tt-RU" b="1" dirty="0" smtClean="0">
                <a:solidFill>
                  <a:srgbClr val="008080"/>
                </a:solidFill>
              </a:rPr>
              <a:t>өтелгән </a:t>
            </a:r>
            <a:r>
              <a:rPr lang="tt-RU" b="1" dirty="0">
                <a:solidFill>
                  <a:srgbClr val="008080"/>
                </a:solidFill>
              </a:rPr>
              <a:t>нәтиҗәне хәбәр итү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222" y="3634668"/>
            <a:ext cx="7711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tt-RU" b="1" dirty="0">
                <a:solidFill>
                  <a:srgbClr val="008080"/>
                </a:solidFill>
              </a:rPr>
              <a:t>к</a:t>
            </a:r>
            <a:r>
              <a:rPr lang="tt-RU" b="1" dirty="0" smtClean="0">
                <a:solidFill>
                  <a:srgbClr val="008080"/>
                </a:solidFill>
              </a:rPr>
              <a:t>ирәкле </a:t>
            </a:r>
            <a:r>
              <a:rPr lang="tt-RU" b="1" dirty="0">
                <a:solidFill>
                  <a:srgbClr val="008080"/>
                </a:solidFill>
              </a:rPr>
              <a:t>мәгълүматны тәкъдим итү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322" y="4655468"/>
            <a:ext cx="4155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t-RU" b="1" dirty="0">
                <a:solidFill>
                  <a:srgbClr val="008080"/>
                </a:solidFill>
              </a:rPr>
              <a:t>и</a:t>
            </a:r>
            <a:r>
              <a:rPr lang="tt-RU" b="1" dirty="0" smtClean="0">
                <a:solidFill>
                  <a:srgbClr val="008080"/>
                </a:solidFill>
              </a:rPr>
              <a:t>нтерактив </a:t>
            </a:r>
            <a:r>
              <a:rPr lang="tt-RU" b="1" dirty="0">
                <a:solidFill>
                  <a:srgbClr val="008080"/>
                </a:solidFill>
              </a:rPr>
              <a:t>күнегү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42875"/>
            <a:ext cx="7920038" cy="676275"/>
          </a:xfrm>
          <a:gradFill>
            <a:gsLst>
              <a:gs pos="0">
                <a:srgbClr val="F0FAF8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tt-RU" sz="3600" b="1" dirty="0" smtClean="0">
                <a:solidFill>
                  <a:srgbClr val="008080"/>
                </a:solidFill>
              </a:rPr>
              <a:t>Укыту методлары </a:t>
            </a:r>
            <a:endParaRPr lang="ru-RU" sz="3600" b="1" dirty="0" smtClean="0">
              <a:solidFill>
                <a:srgbClr val="008080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732463"/>
            <a:ext cx="8043862" cy="29400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t-RU" sz="2800" b="1" i="1" dirty="0" smtClean="0">
              <a:solidFill>
                <a:srgbClr val="A400A4"/>
              </a:solidFill>
            </a:endParaRPr>
          </a:p>
          <a:p>
            <a:pPr eaLnBrk="1" hangingPunct="1"/>
            <a:endParaRPr lang="ru-RU" sz="2800" b="1" i="1" dirty="0" smtClean="0">
              <a:solidFill>
                <a:srgbClr val="A400A4"/>
              </a:solidFill>
            </a:endParaRPr>
          </a:p>
          <a:p>
            <a:pPr eaLnBrk="1" hangingPunct="1"/>
            <a:endParaRPr lang="ru-RU" sz="2800" b="1" i="1" dirty="0" smtClean="0">
              <a:solidFill>
                <a:srgbClr val="A400A4"/>
              </a:solidFill>
            </a:endParaRPr>
          </a:p>
        </p:txBody>
      </p:sp>
      <p:sp>
        <p:nvSpPr>
          <p:cNvPr id="6" name="Пятиугольник 4"/>
          <p:cNvSpPr/>
          <p:nvPr/>
        </p:nvSpPr>
        <p:spPr bwMode="auto">
          <a:xfrm>
            <a:off x="1136193" y="1230484"/>
            <a:ext cx="7016750" cy="676275"/>
          </a:xfrm>
          <a:prstGeom prst="rect">
            <a:avLst/>
          </a:prstGeom>
          <a:gradFill>
            <a:gsLst>
              <a:gs pos="0">
                <a:srgbClr val="9AE2D6">
                  <a:lumMod val="66000"/>
                  <a:lumOff val="34000"/>
                </a:srgbClr>
              </a:gs>
              <a:gs pos="80000">
                <a:srgbClr val="FFFFFF"/>
              </a:gs>
              <a:gs pos="100000">
                <a:srgbClr val="FFFFFF"/>
              </a:gs>
            </a:gsLst>
            <a:lin ang="162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73909" tIns="91440" rIns="170688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tt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tt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</a:t>
            </a:r>
            <a:r>
              <a:rPr lang="tt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турм” </a:t>
            </a:r>
            <a:r>
              <a:rPr lang="tt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4"/>
          <p:cNvSpPr/>
          <p:nvPr/>
        </p:nvSpPr>
        <p:spPr bwMode="auto">
          <a:xfrm>
            <a:off x="1166214" y="2413434"/>
            <a:ext cx="7016750" cy="723900"/>
          </a:xfrm>
          <a:prstGeom prst="rect">
            <a:avLst/>
          </a:prstGeom>
          <a:gradFill>
            <a:gsLst>
              <a:gs pos="0">
                <a:srgbClr val="9AE2D6">
                  <a:lumMod val="66000"/>
                  <a:lumOff val="34000"/>
                </a:srgbClr>
              </a:gs>
              <a:gs pos="80000">
                <a:srgbClr val="FFFFFF"/>
              </a:gs>
              <a:gs pos="100000">
                <a:srgbClr val="FFFFFF"/>
              </a:gs>
            </a:gsLst>
            <a:lin ang="162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73909" tIns="91440" rIns="170688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tt-RU" sz="2800" b="1" dirty="0">
                <a:solidFill>
                  <a:schemeClr val="accent1">
                    <a:lumMod val="50000"/>
                  </a:schemeClr>
                </a:solidFill>
              </a:rPr>
              <a:t>проектлар</a:t>
            </a:r>
            <a:r>
              <a:rPr lang="tt-RU" sz="2800" b="1" dirty="0">
                <a:solidFill>
                  <a:srgbClr val="006666"/>
                </a:solidFill>
              </a:rPr>
              <a:t>  </a:t>
            </a:r>
            <a:r>
              <a:rPr lang="tt-RU" sz="2800" b="1" dirty="0">
                <a:solidFill>
                  <a:schemeClr val="accent1">
                    <a:lumMod val="50000"/>
                  </a:schemeClr>
                </a:solidFill>
              </a:rPr>
              <a:t>методы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ятиугольник 4"/>
          <p:cNvSpPr/>
          <p:nvPr/>
        </p:nvSpPr>
        <p:spPr bwMode="auto">
          <a:xfrm>
            <a:off x="1211874" y="3710114"/>
            <a:ext cx="7016750" cy="720725"/>
          </a:xfrm>
          <a:prstGeom prst="rect">
            <a:avLst/>
          </a:prstGeom>
          <a:gradFill>
            <a:gsLst>
              <a:gs pos="0">
                <a:srgbClr val="9AE2D6">
                  <a:lumMod val="66000"/>
                  <a:lumOff val="34000"/>
                </a:srgbClr>
              </a:gs>
              <a:gs pos="80000">
                <a:srgbClr val="FFFFFF"/>
              </a:gs>
              <a:gs pos="100000">
                <a:srgbClr val="FFFFFF"/>
              </a:gs>
            </a:gsLst>
            <a:lin ang="162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73909" tIns="91440" rIns="170688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tt-RU" sz="2400" b="1" dirty="0" smtClean="0">
                <a:solidFill>
                  <a:srgbClr val="006666"/>
                </a:solidFill>
              </a:rPr>
              <a:t>         </a:t>
            </a:r>
            <a:r>
              <a:rPr lang="tt-RU" sz="2600" b="1" dirty="0" smtClean="0">
                <a:solidFill>
                  <a:schemeClr val="accent1">
                    <a:lumMod val="50000"/>
                  </a:schemeClr>
                </a:solidFill>
              </a:rPr>
              <a:t>рол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ь</a:t>
            </a:r>
            <a:r>
              <a:rPr lang="tt-RU" sz="2600" b="1" dirty="0">
                <a:solidFill>
                  <a:schemeClr val="accent1">
                    <a:lumMod val="50000"/>
                  </a:schemeClr>
                </a:solidFill>
              </a:rPr>
              <a:t>ле  һәм</a:t>
            </a:r>
            <a:r>
              <a:rPr lang="tt-RU" sz="2600" b="1" dirty="0">
                <a:solidFill>
                  <a:srgbClr val="006666"/>
                </a:solidFill>
              </a:rPr>
              <a:t> </a:t>
            </a:r>
            <a:r>
              <a:rPr lang="tt-RU" sz="2600" b="1" dirty="0">
                <a:solidFill>
                  <a:schemeClr val="accent1">
                    <a:lumMod val="50000"/>
                  </a:schemeClr>
                </a:solidFill>
              </a:rPr>
              <a:t>эшлекле</a:t>
            </a:r>
            <a:r>
              <a:rPr lang="tt-RU" sz="2600" b="1" dirty="0">
                <a:solidFill>
                  <a:srgbClr val="006666"/>
                </a:solidFill>
              </a:rPr>
              <a:t> </a:t>
            </a:r>
            <a:r>
              <a:rPr lang="tt-RU" sz="2600" b="1" dirty="0">
                <a:solidFill>
                  <a:schemeClr val="accent1">
                    <a:lumMod val="50000"/>
                  </a:schemeClr>
                </a:solidFill>
              </a:rPr>
              <a:t>уен</a:t>
            </a:r>
            <a:r>
              <a:rPr lang="tt-RU" sz="2600" b="1" dirty="0">
                <a:solidFill>
                  <a:srgbClr val="006666"/>
                </a:solidFill>
              </a:rPr>
              <a:t> </a:t>
            </a:r>
            <a:r>
              <a:rPr lang="tt-RU" sz="2600" b="1" dirty="0">
                <a:solidFill>
                  <a:schemeClr val="accent1">
                    <a:lumMod val="50000"/>
                  </a:schemeClr>
                </a:solidFill>
              </a:rPr>
              <a:t>методы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ятиугольник 4"/>
          <p:cNvSpPr/>
          <p:nvPr/>
        </p:nvSpPr>
        <p:spPr bwMode="auto">
          <a:xfrm>
            <a:off x="1166214" y="5095081"/>
            <a:ext cx="7108070" cy="720725"/>
          </a:xfrm>
          <a:prstGeom prst="rect">
            <a:avLst/>
          </a:prstGeom>
          <a:gradFill>
            <a:gsLst>
              <a:gs pos="0">
                <a:srgbClr val="9AE2D6">
                  <a:lumMod val="66000"/>
                  <a:lumOff val="34000"/>
                </a:srgbClr>
              </a:gs>
              <a:gs pos="80000">
                <a:srgbClr val="FFFFFF"/>
              </a:gs>
              <a:gs pos="100000">
                <a:srgbClr val="FFFFFF"/>
              </a:gs>
            </a:gsLst>
            <a:lin ang="162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73909" tIns="91440" rIns="170688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tt-RU" sz="2800" b="1" dirty="0">
                <a:solidFill>
                  <a:schemeClr val="accent1">
                    <a:lumMod val="50000"/>
                  </a:schemeClr>
                </a:solidFill>
              </a:rPr>
              <a:t>нәтиҗә</a:t>
            </a:r>
            <a:r>
              <a:rPr lang="tt-RU" sz="2800" b="1" dirty="0">
                <a:solidFill>
                  <a:srgbClr val="006666"/>
                </a:solidFill>
              </a:rPr>
              <a:t> </a:t>
            </a:r>
            <a:r>
              <a:rPr lang="tt-RU" sz="2800" b="1" dirty="0">
                <a:solidFill>
                  <a:schemeClr val="accent1">
                    <a:lumMod val="50000"/>
                  </a:schemeClr>
                </a:solidFill>
              </a:rPr>
              <a:t>агачы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7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67237" y="1396538"/>
            <a:ext cx="7936252" cy="1156259"/>
            <a:chOff x="2592305" y="1224134"/>
            <a:chExt cx="4750536" cy="115625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92305" y="1224134"/>
              <a:ext cx="4750536" cy="1156259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648759" y="1280588"/>
              <a:ext cx="4637628" cy="104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365" y="2717187"/>
            <a:ext cx="7901590" cy="1156259"/>
            <a:chOff x="2592305" y="1224134"/>
            <a:chExt cx="4750536" cy="11562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92305" y="1224134"/>
              <a:ext cx="4750536" cy="1156259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48759" y="1280588"/>
              <a:ext cx="4637628" cy="104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5277" y="4020429"/>
            <a:ext cx="7936252" cy="1156259"/>
            <a:chOff x="2592305" y="1224134"/>
            <a:chExt cx="4750536" cy="115625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92305" y="1224134"/>
              <a:ext cx="4750536" cy="1156259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48759" y="1280588"/>
              <a:ext cx="4637628" cy="104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65277" y="5392545"/>
            <a:ext cx="7873766" cy="1156259"/>
            <a:chOff x="2592305" y="1224134"/>
            <a:chExt cx="4750536" cy="115625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92305" y="1224134"/>
              <a:ext cx="4750536" cy="1156259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648759" y="1280588"/>
              <a:ext cx="4637628" cy="104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23890" y="1666387"/>
            <a:ext cx="3899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tt-RU" sz="3200" b="1" dirty="0">
                <a:solidFill>
                  <a:srgbClr val="008080"/>
                </a:solidFill>
                <a:latin typeface="+mn-lt"/>
                <a:ea typeface="Times New Roman"/>
              </a:rPr>
              <a:t>п</a:t>
            </a:r>
            <a:r>
              <a:rPr lang="tt-RU" sz="3200" b="1" dirty="0" smtClean="0">
                <a:solidFill>
                  <a:srgbClr val="008080"/>
                </a:solidFill>
                <a:latin typeface="+mn-lt"/>
                <a:ea typeface="Times New Roman"/>
              </a:rPr>
              <a:t>роблема </a:t>
            </a:r>
            <a:r>
              <a:rPr lang="tt-RU" sz="3200" b="1" dirty="0">
                <a:solidFill>
                  <a:srgbClr val="008080"/>
                </a:solidFill>
                <a:latin typeface="+mn-lt"/>
                <a:ea typeface="Times New Roman"/>
              </a:rPr>
              <a:t>куела</a:t>
            </a:r>
            <a:endParaRPr lang="ru-RU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237" y="2740151"/>
            <a:ext cx="8582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tt-RU" b="1" dirty="0">
                <a:solidFill>
                  <a:srgbClr val="008080"/>
                </a:solidFill>
              </a:rPr>
              <a:t>у</a:t>
            </a:r>
            <a:r>
              <a:rPr lang="tt-RU" b="1" dirty="0" smtClean="0">
                <a:solidFill>
                  <a:srgbClr val="008080"/>
                </a:solidFill>
              </a:rPr>
              <a:t>кучылар </a:t>
            </a:r>
            <a:r>
              <a:rPr lang="tt-RU" b="1" dirty="0">
                <a:solidFill>
                  <a:srgbClr val="008080"/>
                </a:solidFill>
              </a:rPr>
              <a:t>проблеманы чишү юлларын эзлиләр һәм тәкъдим </a:t>
            </a:r>
            <a:r>
              <a:rPr lang="tt-RU" b="1" dirty="0" smtClean="0">
                <a:solidFill>
                  <a:srgbClr val="008080"/>
                </a:solidFill>
              </a:rPr>
              <a:t>итәләр</a:t>
            </a:r>
            <a:endParaRPr lang="ru-RU" b="1" dirty="0">
              <a:solidFill>
                <a:srgbClr val="008080"/>
              </a:solidFill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973" y="4196787"/>
            <a:ext cx="811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t-RU" b="1" dirty="0">
                <a:solidFill>
                  <a:srgbClr val="008080"/>
                </a:solidFill>
              </a:rPr>
              <a:t>т</a:t>
            </a:r>
            <a:r>
              <a:rPr lang="tt-RU" b="1" dirty="0" smtClean="0">
                <a:solidFill>
                  <a:srgbClr val="008080"/>
                </a:solidFill>
              </a:rPr>
              <a:t>упланган </a:t>
            </a:r>
            <a:r>
              <a:rPr lang="tt-RU" b="1" dirty="0">
                <a:solidFill>
                  <a:srgbClr val="008080"/>
                </a:solidFill>
              </a:rPr>
              <a:t>идеяларны анализлыйлар, мөһим булганнарын сайлап алалар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221" y="5661247"/>
            <a:ext cx="8398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tt-RU" b="1" dirty="0">
                <a:solidFill>
                  <a:srgbClr val="008080"/>
                </a:solidFill>
              </a:rPr>
              <a:t>т</a:t>
            </a:r>
            <a:r>
              <a:rPr lang="tt-RU" b="1" dirty="0" smtClean="0">
                <a:solidFill>
                  <a:srgbClr val="008080"/>
                </a:solidFill>
              </a:rPr>
              <a:t>иешле </a:t>
            </a:r>
            <a:r>
              <a:rPr lang="tt-RU" b="1" dirty="0">
                <a:solidFill>
                  <a:srgbClr val="008080"/>
                </a:solidFill>
              </a:rPr>
              <a:t>карар </a:t>
            </a:r>
            <a:r>
              <a:rPr lang="tt-RU" b="1" dirty="0" smtClean="0">
                <a:solidFill>
                  <a:srgbClr val="008080"/>
                </a:solidFill>
              </a:rPr>
              <a:t>(чишелеш</a:t>
            </a:r>
            <a:r>
              <a:rPr lang="tt-RU" b="1" dirty="0">
                <a:solidFill>
                  <a:srgbClr val="008080"/>
                </a:solidFill>
              </a:rPr>
              <a:t>)  кабул </a:t>
            </a:r>
            <a:r>
              <a:rPr lang="tt-RU" b="1" dirty="0" smtClean="0">
                <a:solidFill>
                  <a:srgbClr val="008080"/>
                </a:solidFill>
              </a:rPr>
              <a:t>итәләр</a:t>
            </a:r>
            <a:endParaRPr lang="ru-RU" b="1" dirty="0">
              <a:solidFill>
                <a:srgbClr val="008080"/>
              </a:solidFill>
            </a:endParaRPr>
          </a:p>
          <a:p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513" y="476672"/>
            <a:ext cx="75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>
                <a:solidFill>
                  <a:srgbClr val="008080"/>
                </a:solidFill>
              </a:rPr>
              <a:t>“Штурм” </a:t>
            </a:r>
            <a:r>
              <a:rPr lang="tt-RU" sz="3600" b="1" dirty="0" smtClean="0">
                <a:solidFill>
                  <a:srgbClr val="008080"/>
                </a:solidFill>
              </a:rPr>
              <a:t>алымы</a:t>
            </a:r>
            <a:endParaRPr lang="ru-RU" sz="3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97" y="125760"/>
            <a:ext cx="8229600" cy="1143000"/>
          </a:xfrm>
        </p:spPr>
        <p:txBody>
          <a:bodyPr/>
          <a:lstStyle/>
          <a:p>
            <a:r>
              <a:rPr lang="tt-RU" sz="3600" b="1" dirty="0" smtClean="0">
                <a:solidFill>
                  <a:srgbClr val="008080"/>
                </a:solidFill>
                <a:latin typeface="+mn-lt"/>
                <a:cs typeface="Times New Roman" pitchFamily="18" charset="0"/>
              </a:rPr>
              <a:t>Татар театры музее </a:t>
            </a:r>
            <a:endParaRPr lang="ru-RU" sz="3600" b="1" dirty="0">
              <a:solidFill>
                <a:srgbClr val="00808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6932" y="1526139"/>
            <a:ext cx="4363459" cy="4896544"/>
          </a:xfrm>
        </p:spPr>
        <p:txBody>
          <a:bodyPr>
            <a:noAutofit/>
          </a:bodyPr>
          <a:lstStyle/>
          <a:p>
            <a:r>
              <a:rPr lang="tt-RU" sz="2800" dirty="0" smtClean="0">
                <a:solidFill>
                  <a:srgbClr val="008080"/>
                </a:solidFill>
                <a:cs typeface="Times New Roman" pitchFamily="18" charset="0"/>
              </a:rPr>
              <a:t>Театр тарихы</a:t>
            </a:r>
          </a:p>
          <a:p>
            <a:r>
              <a:rPr lang="tt-RU" sz="2800" dirty="0" smtClean="0">
                <a:solidFill>
                  <a:srgbClr val="008080"/>
                </a:solidFill>
                <a:cs typeface="Times New Roman" pitchFamily="18" charset="0"/>
              </a:rPr>
              <a:t>Күренекле драматурглар</a:t>
            </a:r>
          </a:p>
          <a:p>
            <a:r>
              <a:rPr lang="tt-RU" sz="2800" dirty="0" smtClean="0">
                <a:solidFill>
                  <a:srgbClr val="008080"/>
                </a:solidFill>
                <a:cs typeface="Times New Roman" pitchFamily="18" charset="0"/>
              </a:rPr>
              <a:t>Театр - тормышның көзгесе</a:t>
            </a:r>
          </a:p>
          <a:p>
            <a:r>
              <a:rPr lang="tt-RU" sz="2800" dirty="0" smtClean="0">
                <a:solidFill>
                  <a:srgbClr val="008080"/>
                </a:solidFill>
                <a:cs typeface="Times New Roman" pitchFamily="18" charset="0"/>
              </a:rPr>
              <a:t>Сүнмәс йолдызлар</a:t>
            </a:r>
          </a:p>
          <a:p>
            <a:r>
              <a:rPr lang="tt-RU" sz="2800" dirty="0" smtClean="0">
                <a:solidFill>
                  <a:srgbClr val="008080"/>
                </a:solidFill>
                <a:cs typeface="Times New Roman" pitchFamily="18" charset="0"/>
              </a:rPr>
              <a:t>Театр сәхнәсе </a:t>
            </a:r>
          </a:p>
          <a:p>
            <a:r>
              <a:rPr lang="tt-RU" sz="2800" dirty="0" smtClean="0">
                <a:solidFill>
                  <a:srgbClr val="008080"/>
                </a:solidFill>
                <a:cs typeface="Times New Roman" pitchFamily="18" charset="0"/>
              </a:rPr>
              <a:t>Серле сандыклар </a:t>
            </a:r>
            <a:endParaRPr lang="ru-RU" sz="2800" dirty="0">
              <a:solidFill>
                <a:srgbClr val="008080"/>
              </a:solidFill>
              <a:cs typeface="Times New Roman" pitchFamily="18" charset="0"/>
            </a:endParaRPr>
          </a:p>
        </p:txBody>
      </p:sp>
      <p:pic>
        <p:nvPicPr>
          <p:cNvPr id="9218" name="Picture 2" descr="C:\Users\эндже\Desktop\Фото кабинет\DSC007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7738"/>
          <a:stretch/>
        </p:blipFill>
        <p:spPr bwMode="auto">
          <a:xfrm>
            <a:off x="467544" y="980728"/>
            <a:ext cx="2619374" cy="257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ндже\Desktop\Фото кабинет\DSC007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11905" r="-4762" b="-3704"/>
          <a:stretch/>
        </p:blipFill>
        <p:spPr bwMode="auto">
          <a:xfrm>
            <a:off x="137217" y="3539901"/>
            <a:ext cx="3565886" cy="300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tt-RU" altLang="ru-RU" sz="3600" b="1" dirty="0" smtClean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Театрлар белән хезмәттәшлек</a:t>
            </a:r>
            <a:endParaRPr lang="ru-RU" sz="36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735" y="1556792"/>
            <a:ext cx="3680073" cy="2895599"/>
          </a:xfrm>
        </p:spPr>
        <p:txBody>
          <a:bodyPr/>
          <a:lstStyle/>
          <a:p>
            <a:r>
              <a:rPr lang="tt-RU" sz="2800" dirty="0" smtClean="0">
                <a:solidFill>
                  <a:srgbClr val="006666"/>
                </a:solidFill>
                <a:cs typeface="Times New Roman" pitchFamily="18" charset="0"/>
              </a:rPr>
              <a:t>Г. Камал театрыннан экспонатлар </a:t>
            </a:r>
          </a:p>
          <a:p>
            <a:r>
              <a:rPr lang="tt-RU" sz="2800" dirty="0" smtClean="0">
                <a:solidFill>
                  <a:srgbClr val="006666"/>
                </a:solidFill>
                <a:cs typeface="Times New Roman" pitchFamily="18" charset="0"/>
              </a:rPr>
              <a:t>Курчаклар коллек</a:t>
            </a:r>
            <a:r>
              <a:rPr lang="ru-RU" sz="2800" dirty="0" err="1" smtClean="0">
                <a:solidFill>
                  <a:srgbClr val="006666"/>
                </a:solidFill>
                <a:cs typeface="Times New Roman" pitchFamily="18" charset="0"/>
              </a:rPr>
              <a:t>циясе</a:t>
            </a:r>
            <a:endParaRPr lang="ru-RU" sz="2800" dirty="0" smtClean="0">
              <a:solidFill>
                <a:srgbClr val="006666"/>
              </a:solidFill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6666"/>
                </a:solidFill>
                <a:cs typeface="Times New Roman" pitchFamily="18" charset="0"/>
              </a:rPr>
              <a:t>Музыка </a:t>
            </a:r>
            <a:r>
              <a:rPr lang="ru-RU" sz="2800" dirty="0" err="1" smtClean="0">
                <a:solidFill>
                  <a:srgbClr val="006666"/>
                </a:solidFill>
                <a:cs typeface="Times New Roman" pitchFamily="18" charset="0"/>
              </a:rPr>
              <a:t>уен</a:t>
            </a:r>
            <a:r>
              <a:rPr lang="ru-RU" sz="2800" dirty="0" smtClean="0">
                <a:solidFill>
                  <a:srgbClr val="006666"/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66"/>
                </a:solidFill>
                <a:cs typeface="Times New Roman" pitchFamily="18" charset="0"/>
              </a:rPr>
              <a:t>кораллары</a:t>
            </a:r>
            <a:r>
              <a:rPr lang="ru-RU" sz="2800" dirty="0" smtClean="0">
                <a:solidFill>
                  <a:srgbClr val="006666"/>
                </a:solidFill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8194" name="Picture 2" descr="C:\Users\эндже\Desktop\Фото кабинет\DSC007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16754" r="11518" b="4516"/>
          <a:stretch/>
        </p:blipFill>
        <p:spPr bwMode="auto">
          <a:xfrm>
            <a:off x="5364088" y="1298171"/>
            <a:ext cx="2151383" cy="198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31" y="3284984"/>
            <a:ext cx="350155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5"/>
            <a:ext cx="3528392" cy="16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31" y="4648308"/>
            <a:ext cx="3501553" cy="149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32656"/>
            <a:ext cx="7383463" cy="5213449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endParaRPr lang="ru-RU" sz="2800" b="1" dirty="0" smtClean="0">
              <a:solidFill>
                <a:srgbClr val="006600"/>
              </a:solidFill>
              <a:latin typeface="+mj-lt"/>
              <a:cs typeface="Calibri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tt-RU" sz="2800" b="1" dirty="0" smtClean="0">
                <a:solidFill>
                  <a:srgbClr val="006600"/>
                </a:solidFill>
                <a:latin typeface="+mj-lt"/>
                <a:cs typeface="Calibri" pitchFamily="34" charset="0"/>
              </a:rPr>
              <a:t>					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tt-RU" sz="2800" b="1" dirty="0" smtClean="0">
                <a:solidFill>
                  <a:srgbClr val="006600"/>
                </a:solidFill>
                <a:latin typeface="+mj-lt"/>
                <a:cs typeface="Calibri" pitchFamily="34" charset="0"/>
              </a:rPr>
              <a:t>	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Матур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итеп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сөйләшә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белгән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кеше</a:t>
            </a:r>
            <a:r>
              <a:rPr lang="ru-RU" sz="2800" b="1" dirty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матур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итеп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уйлый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белә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, 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матур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итеп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уйлый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белгән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кеше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матур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эшләргә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омтыла</a:t>
            </a:r>
            <a:r>
              <a:rPr lang="ru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.</a:t>
            </a:r>
            <a:endParaRPr lang="ru-RU" sz="2800" b="1" dirty="0">
              <a:solidFill>
                <a:srgbClr val="008080"/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t-RU" sz="2800" b="1" dirty="0" smtClean="0">
                <a:solidFill>
                  <a:srgbClr val="008080"/>
                </a:solidFill>
                <a:latin typeface="+mj-lt"/>
                <a:cs typeface="Calibri" pitchFamily="34" charset="0"/>
              </a:rPr>
              <a:t>                                            Фәнис Яруллин</a:t>
            </a:r>
            <a:endParaRPr lang="ru-RU" sz="2800" b="1" dirty="0" smtClean="0">
              <a:solidFill>
                <a:srgbClr val="00808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8434" name="Picture 5" descr="985450_study_1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0"/>
            <a:ext cx="2214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7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642194"/>
          </a:xfrm>
        </p:spPr>
        <p:txBody>
          <a:bodyPr/>
          <a:lstStyle/>
          <a:p>
            <a:r>
              <a:rPr lang="tt-RU" sz="3600" b="1" dirty="0" smtClean="0">
                <a:solidFill>
                  <a:srgbClr val="008080"/>
                </a:solidFill>
                <a:ea typeface="Times New Roman"/>
              </a:rPr>
              <a:t>“Безнең </a:t>
            </a:r>
            <a:r>
              <a:rPr lang="tt-RU" sz="3600" b="1" dirty="0">
                <a:solidFill>
                  <a:srgbClr val="008080"/>
                </a:solidFill>
                <a:ea typeface="Times New Roman"/>
              </a:rPr>
              <a:t>яңа </a:t>
            </a:r>
            <a:r>
              <a:rPr lang="tt-RU" sz="3600" b="1" dirty="0" smtClean="0">
                <a:solidFill>
                  <a:srgbClr val="008080"/>
                </a:solidFill>
                <a:ea typeface="Times New Roman"/>
              </a:rPr>
              <a:t>мәктәп“ </a:t>
            </a:r>
            <a:br>
              <a:rPr lang="tt-RU" sz="3600" b="1" dirty="0" smtClean="0">
                <a:solidFill>
                  <a:srgbClr val="008080"/>
                </a:solidFill>
                <a:ea typeface="Times New Roman"/>
              </a:rPr>
            </a:br>
            <a:r>
              <a:rPr lang="tt-RU" sz="3600" b="1" dirty="0" smtClean="0">
                <a:solidFill>
                  <a:srgbClr val="008080"/>
                </a:solidFill>
                <a:ea typeface="Times New Roman"/>
              </a:rPr>
              <a:t>программасы бурычлары</a:t>
            </a:r>
            <a:endParaRPr lang="ru-RU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5141168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tt-RU" dirty="0" smtClean="0">
              <a:solidFill>
                <a:srgbClr val="00808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 smtClean="0">
                <a:solidFill>
                  <a:srgbClr val="008080"/>
                </a:solidFill>
                <a:latin typeface="Times New Roman"/>
                <a:ea typeface="Times New Roman"/>
              </a:rPr>
              <a:t> </a:t>
            </a:r>
            <a:r>
              <a:rPr lang="tt-RU" sz="2400" dirty="0">
                <a:solidFill>
                  <a:srgbClr val="008080"/>
                </a:solidFill>
                <a:latin typeface="+mj-lt"/>
                <a:ea typeface="Times New Roman"/>
              </a:rPr>
              <a:t>я</a:t>
            </a:r>
            <a:r>
              <a:rPr lang="tt-RU" sz="2400" dirty="0" smtClean="0">
                <a:solidFill>
                  <a:srgbClr val="008080"/>
                </a:solidFill>
                <a:latin typeface="+mj-lt"/>
                <a:ea typeface="Times New Roman"/>
              </a:rPr>
              <a:t>ңа </a:t>
            </a:r>
            <a:r>
              <a:rPr lang="tt-RU" sz="2400" dirty="0">
                <a:solidFill>
                  <a:srgbClr val="008080"/>
                </a:solidFill>
                <a:latin typeface="+mj-lt"/>
                <a:ea typeface="Times New Roman"/>
              </a:rPr>
              <a:t>мәгариф стандартларына күчүне тәэмин </a:t>
            </a:r>
            <a:r>
              <a:rPr lang="tt-RU" sz="2400" dirty="0" smtClean="0">
                <a:solidFill>
                  <a:srgbClr val="008080"/>
                </a:solidFill>
                <a:latin typeface="+mj-lt"/>
                <a:ea typeface="Times New Roman"/>
              </a:rPr>
              <a:t>итү</a:t>
            </a:r>
          </a:p>
          <a:p>
            <a:pPr>
              <a:spcAft>
                <a:spcPts val="0"/>
              </a:spcAft>
            </a:pPr>
            <a:r>
              <a:rPr lang="ru-RU" sz="2400" dirty="0" err="1" smtClean="0">
                <a:solidFill>
                  <a:srgbClr val="008080"/>
                </a:solidFill>
                <a:latin typeface="+mj-lt"/>
                <a:ea typeface="Times New Roman"/>
              </a:rPr>
              <a:t>сәләтле</a:t>
            </a:r>
            <a:r>
              <a:rPr lang="ru-RU" sz="2400" dirty="0" smtClean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ru-RU" sz="2400" dirty="0" err="1">
                <a:solidFill>
                  <a:srgbClr val="008080"/>
                </a:solidFill>
                <a:latin typeface="+mj-lt"/>
                <a:ea typeface="Times New Roman"/>
              </a:rPr>
              <a:t>балаларга</a:t>
            </a:r>
            <a:r>
              <a:rPr lang="ru-RU" sz="2400" dirty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ru-RU" sz="2400" dirty="0" err="1">
                <a:solidFill>
                  <a:srgbClr val="008080"/>
                </a:solidFill>
                <a:latin typeface="+mj-lt"/>
                <a:ea typeface="Times New Roman"/>
              </a:rPr>
              <a:t>ярдәм</a:t>
            </a:r>
            <a:r>
              <a:rPr lang="ru-RU" sz="2400" dirty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ru-RU" sz="2400" dirty="0" err="1">
                <a:solidFill>
                  <a:srgbClr val="008080"/>
                </a:solidFill>
                <a:latin typeface="+mj-lt"/>
                <a:ea typeface="Times New Roman"/>
              </a:rPr>
              <a:t>итү</a:t>
            </a:r>
            <a:r>
              <a:rPr lang="ru-RU" sz="2400" dirty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ru-RU" sz="2400" dirty="0" err="1">
                <a:solidFill>
                  <a:srgbClr val="008080"/>
                </a:solidFill>
                <a:latin typeface="+mj-lt"/>
                <a:ea typeface="Times New Roman"/>
              </a:rPr>
              <a:t>системасын</a:t>
            </a:r>
            <a:r>
              <a:rPr lang="ru-RU" sz="2400" dirty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008080"/>
                </a:solidFill>
                <a:latin typeface="+mj-lt"/>
                <a:ea typeface="Times New Roman"/>
              </a:rPr>
              <a:t>үстерү</a:t>
            </a:r>
            <a:endParaRPr lang="ru-RU" sz="2400" dirty="0" smtClean="0">
              <a:solidFill>
                <a:srgbClr val="008080"/>
              </a:solidFill>
              <a:latin typeface="+mj-lt"/>
              <a:ea typeface="Times New Roman"/>
            </a:endParaRPr>
          </a:p>
          <a:p>
            <a:pPr lvl="0"/>
            <a:r>
              <a:rPr lang="tt-RU" sz="2400" dirty="0">
                <a:solidFill>
                  <a:srgbClr val="008080"/>
                </a:solidFill>
                <a:ea typeface="Times New Roman"/>
              </a:rPr>
              <a:t>м</a:t>
            </a:r>
            <a:r>
              <a:rPr lang="tt-RU" sz="2400" dirty="0" smtClean="0">
                <a:solidFill>
                  <a:srgbClr val="008080"/>
                </a:solidFill>
                <a:ea typeface="Times New Roman"/>
              </a:rPr>
              <a:t>әктәп </a:t>
            </a:r>
            <a:r>
              <a:rPr lang="tt-RU" sz="2400" dirty="0">
                <a:solidFill>
                  <a:srgbClr val="008080"/>
                </a:solidFill>
                <a:ea typeface="Times New Roman"/>
              </a:rPr>
              <a:t>инфраструктурасын </a:t>
            </a:r>
            <a:r>
              <a:rPr lang="tt-RU" sz="2400" dirty="0" smtClean="0">
                <a:solidFill>
                  <a:srgbClr val="008080"/>
                </a:solidFill>
                <a:ea typeface="Times New Roman"/>
              </a:rPr>
              <a:t>камилләштерү</a:t>
            </a:r>
          </a:p>
          <a:p>
            <a:pPr lvl="0"/>
            <a:r>
              <a:rPr lang="tt-RU" sz="2400" dirty="0">
                <a:solidFill>
                  <a:srgbClr val="008080"/>
                </a:solidFill>
                <a:ea typeface="Times New Roman"/>
              </a:rPr>
              <a:t>б</a:t>
            </a:r>
            <a:r>
              <a:rPr lang="tt-RU" sz="2400" dirty="0" smtClean="0">
                <a:solidFill>
                  <a:srgbClr val="008080"/>
                </a:solidFill>
                <a:ea typeface="Times New Roman"/>
              </a:rPr>
              <a:t>алаларның сәламәтлеген саклау һәм ныгыту</a:t>
            </a:r>
          </a:p>
          <a:p>
            <a:pPr lvl="0"/>
            <a:r>
              <a:rPr lang="tt-RU" sz="2400" dirty="0" smtClean="0">
                <a:solidFill>
                  <a:srgbClr val="008080"/>
                </a:solidFill>
                <a:ea typeface="Times New Roman"/>
              </a:rPr>
              <a:t>югары </a:t>
            </a:r>
            <a:r>
              <a:rPr lang="tt-RU" sz="2400" dirty="0">
                <a:solidFill>
                  <a:srgbClr val="008080"/>
                </a:solidFill>
                <a:ea typeface="Times New Roman"/>
              </a:rPr>
              <a:t>дәрәҗәдә һөнәри </a:t>
            </a:r>
            <a:r>
              <a:rPr lang="tt-RU" sz="2400" dirty="0" smtClean="0">
                <a:solidFill>
                  <a:srgbClr val="008080"/>
                </a:solidFill>
                <a:ea typeface="Times New Roman"/>
              </a:rPr>
              <a:t>осталыкка ия укытучы таләп итү, аларга ярдәм итү</a:t>
            </a:r>
          </a:p>
          <a:p>
            <a:pPr lvl="0"/>
            <a:endParaRPr lang="tt-RU" sz="2400" b="1" dirty="0">
              <a:solidFill>
                <a:srgbClr val="008080"/>
              </a:solidFill>
              <a:ea typeface="Times New Roman"/>
            </a:endParaRPr>
          </a:p>
          <a:p>
            <a:pPr lvl="0"/>
            <a:endParaRPr lang="tt-RU" sz="2400" b="1" dirty="0">
              <a:solidFill>
                <a:srgbClr val="008080"/>
              </a:solidFill>
              <a:ea typeface="Times New Roman"/>
            </a:endParaRPr>
          </a:p>
          <a:p>
            <a:pPr lvl="0"/>
            <a:endParaRPr lang="tt-RU" sz="2400" b="1" dirty="0">
              <a:solidFill>
                <a:srgbClr val="00808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9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838" y="3644900"/>
            <a:ext cx="6888162" cy="28082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1">
                    <a:lumMod val="25000"/>
                  </a:schemeClr>
                </a:solidFill>
              </a:rPr>
            </a:br>
            <a:endParaRPr lang="ru-RU" sz="24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2162635"/>
              </p:ext>
            </p:extLst>
          </p:nvPr>
        </p:nvGraphicFramePr>
        <p:xfrm>
          <a:off x="135632" y="409427"/>
          <a:ext cx="763284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4" descr="985450_study_1[1]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7467" y="7938"/>
            <a:ext cx="1599396" cy="133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4619625" cy="1366838"/>
          </a:xfrm>
          <a:gradFill>
            <a:gsLst>
              <a:gs pos="0">
                <a:srgbClr val="E5F7F4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tt-RU" sz="2800" b="1" dirty="0">
                <a:solidFill>
                  <a:srgbClr val="008080"/>
                </a:solidFill>
              </a:rPr>
              <a:t>Теманың актуал</a:t>
            </a:r>
            <a:r>
              <a:rPr lang="ru-RU" sz="2800" b="1" dirty="0">
                <a:solidFill>
                  <a:srgbClr val="008080"/>
                </a:solidFill>
              </a:rPr>
              <a:t>ь</a:t>
            </a:r>
            <a:r>
              <a:rPr lang="tt-RU" sz="2800" b="1" dirty="0">
                <a:solidFill>
                  <a:srgbClr val="008080"/>
                </a:solidFill>
              </a:rPr>
              <a:t>леге</a:t>
            </a:r>
            <a:endParaRPr lang="ru-RU" sz="2800" b="1" dirty="0">
              <a:solidFill>
                <a:srgbClr val="008080"/>
              </a:solidFill>
            </a:endParaRPr>
          </a:p>
        </p:txBody>
      </p:sp>
      <p:pic>
        <p:nvPicPr>
          <p:cNvPr id="19464" name="Picture 2" descr="J:\Материалы для конкурс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2862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"/>
          <p:cNvSpPr/>
          <p:nvPr/>
        </p:nvSpPr>
        <p:spPr>
          <a:xfrm>
            <a:off x="323528" y="2393578"/>
            <a:ext cx="8208913" cy="3915742"/>
          </a:xfrm>
          <a:prstGeom prst="rect">
            <a:avLst/>
          </a:prstGeom>
          <a:solidFill>
            <a:srgbClr val="CFF1E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tt-RU" sz="32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Бүгенге көндә җәмәгатьчелек  шәхси фикере, идеяләре булган, фантазияле, иҗади сәләтле, эшлекле укучылар әзерләүне таләп итә.</a:t>
            </a:r>
          </a:p>
          <a:p>
            <a:pPr algn="just">
              <a:defRPr/>
            </a:pPr>
            <a:r>
              <a:rPr lang="tt-RU" sz="32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Икенче буын ФДБС буенча да белем бирү процессында җәмгыять өчен төрле яклап үскән, интеграль шәхесләр тәрбияләү бурычы куя.</a:t>
            </a:r>
            <a:endParaRPr lang="tt-RU" sz="3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1787"/>
            <a:ext cx="8229600" cy="904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tt-RU" sz="2800" b="1" i="1" dirty="0" smtClean="0">
                <a:solidFill>
                  <a:srgbClr val="008080"/>
                </a:solidFill>
              </a:rPr>
              <a:t>Бурычларым</a:t>
            </a:r>
            <a:endParaRPr lang="ru-RU" sz="2800" b="1" i="1" dirty="0" smtClean="0">
              <a:solidFill>
                <a:srgbClr val="008080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tt-RU" sz="24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t-RU" sz="2400" b="1" i="1" dirty="0" smtClean="0"/>
          </a:p>
        </p:txBody>
      </p:sp>
      <p:pic>
        <p:nvPicPr>
          <p:cNvPr id="23555" name="Picture 5" descr="985450_study_1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3152029"/>
              </p:ext>
            </p:extLst>
          </p:nvPr>
        </p:nvGraphicFramePr>
        <p:xfrm>
          <a:off x="63624" y="1379538"/>
          <a:ext cx="8280920" cy="521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57" name="Picture 5" descr="985450_study_1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1431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4185062"/>
              </p:ext>
            </p:extLst>
          </p:nvPr>
        </p:nvGraphicFramePr>
        <p:xfrm>
          <a:off x="179512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13" y="4581128"/>
            <a:ext cx="558180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44261"/>
            <a:ext cx="820891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tt-RU" sz="2400" b="1" dirty="0">
                <a:solidFill>
                  <a:srgbClr val="008080"/>
                </a:solidFill>
                <a:latin typeface="+mj-lt"/>
                <a:ea typeface="Times New Roman"/>
              </a:rPr>
              <a:t>“Исем фигыль” темасын өйрәнгәндә</a:t>
            </a: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i="1" u="sng" dirty="0" smtClean="0">
                <a:solidFill>
                  <a:srgbClr val="008080"/>
                </a:solidFill>
                <a:latin typeface="+mj-lt"/>
                <a:ea typeface="Times New Roman"/>
              </a:rPr>
              <a:t>Уку</a:t>
            </a:r>
            <a:r>
              <a:rPr lang="tt-RU" sz="2400" i="1" dirty="0" smtClean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– энә белән кое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казу.</a:t>
            </a:r>
            <a:endParaRPr lang="ru-RU" sz="2400" i="1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Белмәү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гаеп түгел, белергә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теләмәү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гаеп</a:t>
            </a:r>
            <a:r>
              <a:rPr lang="tt-RU" sz="2400" i="1" dirty="0" smtClean="0">
                <a:solidFill>
                  <a:srgbClr val="008080"/>
                </a:solidFill>
                <a:latin typeface="+mj-lt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t-RU" sz="2400" dirty="0" smtClean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solidFill>
                  <a:srgbClr val="008080"/>
                </a:solidFill>
                <a:latin typeface="+mj-lt"/>
                <a:ea typeface="Times New Roman"/>
              </a:rPr>
              <a:t>Билгеләнгән </a:t>
            </a:r>
            <a:r>
              <a:rPr lang="tt-RU" sz="2400" dirty="0">
                <a:solidFill>
                  <a:srgbClr val="008080"/>
                </a:solidFill>
                <a:latin typeface="+mj-lt"/>
                <a:ea typeface="Times New Roman"/>
              </a:rPr>
              <a:t>сүзләр исем фигыльләр дип атала. Ни өчен исем фигыль?</a:t>
            </a:r>
            <a:endParaRPr lang="ru-RU" sz="2400" dirty="0">
              <a:solidFill>
                <a:srgbClr val="008080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70" y="3429000"/>
            <a:ext cx="770485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“Теркәгечләрнең </a:t>
            </a:r>
            <a:r>
              <a:rPr lang="tt-RU" sz="2400" b="1" dirty="0">
                <a:solidFill>
                  <a:srgbClr val="008080"/>
                </a:solidFill>
                <a:latin typeface="+mj-lt"/>
                <a:ea typeface="Times New Roman"/>
              </a:rPr>
              <a:t>дөрес </a:t>
            </a: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язылышы” </a:t>
            </a:r>
            <a:r>
              <a:rPr lang="tt-RU" sz="2400" b="1" dirty="0">
                <a:solidFill>
                  <a:srgbClr val="008080"/>
                </a:solidFill>
                <a:latin typeface="+mj-lt"/>
                <a:ea typeface="Times New Roman"/>
              </a:rPr>
              <a:t>темасын өйрәнгәндә:</a:t>
            </a:r>
            <a:endParaRPr lang="ru-RU" sz="2400" b="1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i="1" dirty="0" smtClean="0">
                <a:solidFill>
                  <a:srgbClr val="008080"/>
                </a:solidFill>
                <a:latin typeface="+mj-lt"/>
                <a:ea typeface="Times New Roman"/>
              </a:rPr>
              <a:t>Кояш 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чыкты  да, көн җылынды. Кояш та чыкты, көн дә җылынды. Кояшлы көн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дә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балалар урам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да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</a:t>
            </a:r>
            <a:r>
              <a:rPr lang="tt-RU" sz="2400" i="1" dirty="0" smtClean="0">
                <a:solidFill>
                  <a:srgbClr val="008080"/>
                </a:solidFill>
                <a:latin typeface="+mj-lt"/>
                <a:ea typeface="Times New Roman"/>
              </a:rPr>
              <a:t>уйныйлар.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solidFill>
                  <a:srgbClr val="008080"/>
                </a:solidFill>
                <a:latin typeface="+mj-lt"/>
                <a:ea typeface="Times New Roman"/>
              </a:rPr>
              <a:t>Ни өчен да, дә аерым да, кушылып та языла?</a:t>
            </a:r>
            <a:endParaRPr lang="ru-RU" sz="2400" dirty="0">
              <a:solidFill>
                <a:srgbClr val="00808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10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4444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630555" algn="l"/>
              </a:tabLst>
            </a:pP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“Сыйфат фигыль” </a:t>
            </a:r>
            <a:r>
              <a:rPr lang="tt-RU" sz="2400" b="1" dirty="0">
                <a:solidFill>
                  <a:srgbClr val="008080"/>
                </a:solidFill>
                <a:latin typeface="+mj-lt"/>
                <a:ea typeface="Times New Roman"/>
              </a:rPr>
              <a:t>темасын өйрәнгәндә:</a:t>
            </a:r>
            <a:endParaRPr lang="ru-RU" sz="2400" b="1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Ул хат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язган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. Ул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язган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хатны тапшырдым</a:t>
            </a:r>
            <a:r>
              <a:rPr lang="tt-RU" sz="2400" i="1" dirty="0" smtClean="0">
                <a:solidFill>
                  <a:srgbClr val="008080"/>
                </a:solidFill>
                <a:latin typeface="+mj-lt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solidFill>
                  <a:srgbClr val="008080"/>
                </a:solidFill>
                <a:latin typeface="+mj-lt"/>
                <a:ea typeface="Times New Roman"/>
              </a:rPr>
              <a:t>Бирелгән сүзләр нинди сорауларга җавап бирә? Алар арасындагы уртак һәм аермалы якларны күрсәтегез.</a:t>
            </a:r>
            <a:endParaRPr lang="ru-RU" sz="2400" dirty="0">
              <a:solidFill>
                <a:srgbClr val="008080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12976"/>
            <a:ext cx="813690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630555" algn="l"/>
              </a:tabLst>
            </a:pP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“Исем </a:t>
            </a:r>
            <a:r>
              <a:rPr lang="tt-RU" sz="2400" b="1" dirty="0">
                <a:solidFill>
                  <a:srgbClr val="008080"/>
                </a:solidFill>
                <a:latin typeface="+mj-lt"/>
                <a:ea typeface="Times New Roman"/>
              </a:rPr>
              <a:t>фигыльнең исемгә әйләнү </a:t>
            </a:r>
            <a:r>
              <a:rPr lang="tt-RU" sz="2400" b="1" dirty="0" smtClean="0">
                <a:solidFill>
                  <a:srgbClr val="008080"/>
                </a:solidFill>
                <a:latin typeface="+mj-lt"/>
                <a:ea typeface="Times New Roman"/>
              </a:rPr>
              <a:t>очраклары” </a:t>
            </a:r>
            <a:r>
              <a:rPr lang="tt-RU" sz="2400" b="1" dirty="0">
                <a:solidFill>
                  <a:srgbClr val="008080"/>
                </a:solidFill>
                <a:latin typeface="+mj-lt"/>
                <a:ea typeface="Times New Roman"/>
              </a:rPr>
              <a:t>темасын өйрәнгәндә:</a:t>
            </a:r>
            <a:endParaRPr lang="ru-RU" sz="2400" b="1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Елгада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йөзү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.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Йөзү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бассейны.</a:t>
            </a:r>
            <a:endParaRPr lang="ru-RU" sz="2400" i="1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Китапны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укыту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. </a:t>
            </a:r>
            <a:r>
              <a:rPr lang="tt-RU" sz="2400" i="1" u="sng" dirty="0">
                <a:solidFill>
                  <a:srgbClr val="008080"/>
                </a:solidFill>
                <a:latin typeface="+mj-lt"/>
                <a:ea typeface="Times New Roman"/>
              </a:rPr>
              <a:t>Укыту</a:t>
            </a:r>
            <a:r>
              <a:rPr lang="tt-RU" sz="2400" i="1" dirty="0">
                <a:solidFill>
                  <a:srgbClr val="008080"/>
                </a:solidFill>
                <a:latin typeface="+mj-lt"/>
                <a:ea typeface="Times New Roman"/>
              </a:rPr>
              <a:t>  расписаниесе</a:t>
            </a:r>
            <a:r>
              <a:rPr lang="tt-RU" sz="2400" i="1" dirty="0" smtClean="0">
                <a:solidFill>
                  <a:srgbClr val="008080"/>
                </a:solidFill>
                <a:latin typeface="+mj-lt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8080"/>
              </a:solidFill>
              <a:latin typeface="+mj-lt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solidFill>
                  <a:srgbClr val="008080"/>
                </a:solidFill>
                <a:latin typeface="+mj-lt"/>
                <a:ea typeface="Times New Roman"/>
              </a:rPr>
              <a:t>Бирелгән сүзләрне юклык белән төрләндерегез. Юклык белән төрләнмәгән сүзләр нәрсә була?</a:t>
            </a:r>
            <a:endParaRPr lang="ru-RU" sz="2400" dirty="0">
              <a:solidFill>
                <a:srgbClr val="00808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3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428</Words>
  <Application>Microsoft Office PowerPoint</Application>
  <PresentationFormat>Экран (4:3)</PresentationFormat>
  <Paragraphs>83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“Безнең яңа мәктәп“  программасы бурычлары</vt:lpstr>
      <vt:lpstr>Презентация PowerPoint</vt:lpstr>
      <vt:lpstr>Теманың актуальлеге</vt:lpstr>
      <vt:lpstr>Бурычларым</vt:lpstr>
      <vt:lpstr>Презентация PowerPoint</vt:lpstr>
      <vt:lpstr>Презентация PowerPoint</vt:lpstr>
      <vt:lpstr>Презентация PowerPoint</vt:lpstr>
      <vt:lpstr>Презентация PowerPoint</vt:lpstr>
      <vt:lpstr>Укыту методлары </vt:lpstr>
      <vt:lpstr>Презентация PowerPoint</vt:lpstr>
      <vt:lpstr>Татар театры музее </vt:lpstr>
      <vt:lpstr>Театрлар белән хезмәттәшлек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ICL</cp:lastModifiedBy>
  <cp:revision>264</cp:revision>
  <dcterms:created xsi:type="dcterms:W3CDTF">2013-01-08T16:22:15Z</dcterms:created>
  <dcterms:modified xsi:type="dcterms:W3CDTF">2016-03-01T13:15:03Z</dcterms:modified>
</cp:coreProperties>
</file>