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3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BC40F4-5D04-4A48-8C15-66962E3FA61B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3B9105-90BC-4ECD-8B9F-5B674AF574E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40F4-5D04-4A48-8C15-66962E3FA61B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9105-90BC-4ECD-8B9F-5B674AF574E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40F4-5D04-4A48-8C15-66962E3FA61B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9105-90BC-4ECD-8B9F-5B674AF574E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40F4-5D04-4A48-8C15-66962E3FA61B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9105-90BC-4ECD-8B9F-5B674AF574E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40F4-5D04-4A48-8C15-66962E3FA61B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9105-90BC-4ECD-8B9F-5B674AF574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40F4-5D04-4A48-8C15-66962E3FA61B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9105-90BC-4ECD-8B9F-5B674AF574E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40F4-5D04-4A48-8C15-66962E3FA61B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9105-90BC-4ECD-8B9F-5B674AF574E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40F4-5D04-4A48-8C15-66962E3FA61B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9105-90BC-4ECD-8B9F-5B674AF574E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40F4-5D04-4A48-8C15-66962E3FA61B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9105-90BC-4ECD-8B9F-5B674AF57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40F4-5D04-4A48-8C15-66962E3FA61B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9105-90BC-4ECD-8B9F-5B674AF57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40F4-5D04-4A48-8C15-66962E3FA61B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9105-90BC-4ECD-8B9F-5B674AF57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BC40F4-5D04-4A48-8C15-66962E3FA61B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3B9105-90BC-4ECD-8B9F-5B674AF574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052736"/>
            <a:ext cx="6777318" cy="2066983"/>
          </a:xfrm>
        </p:spPr>
        <p:txBody>
          <a:bodyPr>
            <a:normAutofit/>
          </a:bodyPr>
          <a:lstStyle/>
          <a:p>
            <a:r>
              <a:rPr lang="tt-RU" sz="4000" i="1" dirty="0" smtClean="0"/>
              <a:t>Татар теленнән белемнәрне контрол</a:t>
            </a:r>
            <a:r>
              <a:rPr lang="ru-RU" sz="4000" i="1" dirty="0" smtClean="0"/>
              <a:t>ь</a:t>
            </a:r>
            <a:r>
              <a:rPr lang="tt-RU" sz="4000" i="1" dirty="0" smtClean="0"/>
              <a:t>гә алу материалының әһәмияте</a:t>
            </a:r>
            <a:endParaRPr lang="ru-RU" sz="4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149080"/>
            <a:ext cx="4320480" cy="1584175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effectLst/>
              </a:rPr>
              <a:t>I </a:t>
            </a:r>
            <a:r>
              <a:rPr lang="ru-RU" sz="2000" dirty="0" err="1" smtClean="0">
                <a:effectLst/>
              </a:rPr>
              <a:t>квалификацион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категоряле</a:t>
            </a:r>
            <a:r>
              <a:rPr lang="ru-RU" sz="2000" dirty="0" smtClean="0">
                <a:effectLst/>
              </a:rPr>
              <a:t> </a:t>
            </a:r>
          </a:p>
          <a:p>
            <a:pPr algn="r"/>
            <a:r>
              <a:rPr lang="ru-RU" sz="2000" dirty="0" smtClean="0">
                <a:effectLst/>
              </a:rPr>
              <a:t>татар теле </a:t>
            </a:r>
            <a:r>
              <a:rPr lang="ru-RU" sz="2000" dirty="0" err="1" smtClean="0">
                <a:effectLst/>
              </a:rPr>
              <a:t>һәм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әдәбияты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укытучысы</a:t>
            </a:r>
            <a:endParaRPr lang="ru-RU" sz="2000" dirty="0" smtClean="0">
              <a:effectLst/>
            </a:endParaRPr>
          </a:p>
          <a:p>
            <a:pPr algn="r"/>
            <a:r>
              <a:rPr lang="tt-RU" sz="2000" dirty="0" smtClean="0">
                <a:effectLst/>
              </a:rPr>
              <a:t>Хәбибуллина Эл</a:t>
            </a:r>
            <a:r>
              <a:rPr lang="ru-RU" sz="2000" dirty="0" smtClean="0">
                <a:effectLst/>
              </a:rPr>
              <a:t>ь</a:t>
            </a:r>
            <a:r>
              <a:rPr lang="tt-RU" sz="2000" dirty="0" smtClean="0">
                <a:effectLst/>
              </a:rPr>
              <a:t>мира Венер кызы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957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595148"/>
          </a:xfrm>
        </p:spPr>
        <p:txBody>
          <a:bodyPr/>
          <a:lstStyle/>
          <a:p>
            <a:pPr algn="l"/>
            <a:r>
              <a:rPr lang="tt-RU" sz="4000" dirty="0" smtClean="0"/>
              <a:t>Әсәрне сәхнәләштерү</a:t>
            </a:r>
            <a:br>
              <a:rPr lang="tt-RU" sz="4000" dirty="0" smtClean="0"/>
            </a:br>
            <a:r>
              <a:rPr lang="tt-RU" sz="4000" dirty="0" smtClean="0"/>
              <a:t/>
            </a:r>
            <a:br>
              <a:rPr lang="tt-RU" sz="4000" dirty="0" smtClean="0"/>
            </a:br>
            <a:r>
              <a:rPr lang="tt-RU" sz="4000" dirty="0" smtClean="0"/>
              <a:t>Рәсемнәр яки рәсемнәр сериясе буенча диалог, хикәя төзү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7153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                                  </a:t>
            </a:r>
          </a:p>
          <a:p>
            <a:endParaRPr lang="tt-RU" dirty="0"/>
          </a:p>
          <a:p>
            <a:endParaRPr lang="tt-RU" dirty="0" smtClean="0"/>
          </a:p>
          <a:p>
            <a:endParaRPr lang="tt-RU" dirty="0"/>
          </a:p>
          <a:p>
            <a:endParaRPr lang="tt-RU" dirty="0" smtClean="0"/>
          </a:p>
          <a:p>
            <a:endParaRPr lang="tt-RU" dirty="0"/>
          </a:p>
          <a:p>
            <a:r>
              <a:rPr lang="tt-RU" dirty="0" smtClean="0"/>
              <a:t>- Оля сәгат</a:t>
            </a:r>
            <a:r>
              <a:rPr lang="ru-RU" dirty="0" smtClean="0"/>
              <a:t>ь </a:t>
            </a:r>
            <a:r>
              <a:rPr lang="tt-RU" dirty="0" smtClean="0"/>
              <a:t>ничәдә               - Зарядка ясаганмы?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  уянган?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Рабочий стол\Camera\IMG_20151217_092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79"/>
            <a:ext cx="3651883" cy="398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7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й стол\Camera\IMG_20151217_09294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548680"/>
            <a:ext cx="4680520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71942" cy="482580"/>
          </a:xfrm>
        </p:spPr>
        <p:txBody>
          <a:bodyPr/>
          <a:lstStyle/>
          <a:p>
            <a:r>
              <a:rPr lang="tt-RU" dirty="0" smtClean="0"/>
              <a:t>                 </a:t>
            </a:r>
            <a:br>
              <a:rPr lang="tt-RU" dirty="0" smtClean="0"/>
            </a:br>
            <a:r>
              <a:rPr lang="tt-RU" dirty="0"/>
              <a:t/>
            </a:r>
            <a:br>
              <a:rPr lang="tt-RU" dirty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/>
              <a:t/>
            </a:r>
            <a:br>
              <a:rPr lang="tt-RU" dirty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/>
              <a:t/>
            </a:r>
            <a:br>
              <a:rPr lang="tt-RU" dirty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/>
              <a:t/>
            </a:r>
            <a:br>
              <a:rPr lang="tt-RU" dirty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/>
              <a:t/>
            </a:r>
            <a:br>
              <a:rPr lang="tt-RU" dirty="0"/>
            </a:br>
            <a:r>
              <a:rPr lang="tt-RU" sz="4000" dirty="0" smtClean="0"/>
              <a:t>       </a:t>
            </a:r>
            <a:r>
              <a:rPr lang="tt-RU" sz="4000" dirty="0" smtClean="0"/>
              <a:t/>
            </a:r>
            <a:br>
              <a:rPr lang="tt-RU" sz="4000" dirty="0" smtClean="0"/>
            </a:br>
            <a:r>
              <a:rPr lang="tt-RU" sz="4000" dirty="0"/>
              <a:t/>
            </a:r>
            <a:br>
              <a:rPr lang="tt-RU" sz="4000" dirty="0"/>
            </a:br>
            <a:r>
              <a:rPr lang="tt-RU" sz="4000" dirty="0" smtClean="0"/>
              <a:t>- </a:t>
            </a:r>
            <a:r>
              <a:rPr lang="tt-RU" sz="4000" dirty="0" smtClean="0"/>
              <a:t>Иртән нәрсә ашаган?</a:t>
            </a:r>
            <a:endParaRPr lang="ru-RU" dirty="0"/>
          </a:p>
        </p:txBody>
      </p:sp>
      <p:pic>
        <p:nvPicPr>
          <p:cNvPr id="1026" name="Picture 2" descr="D:\Рабочий стол\Camera\IMG_20151217_09290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4" y="548680"/>
            <a:ext cx="315935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9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й стол\Camera\IMG_20151217_093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90869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t-RU" dirty="0" smtClean="0"/>
              <a:t/>
            </a:r>
            <a:br>
              <a:rPr lang="tt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- </a:t>
            </a:r>
            <a:r>
              <a:rPr lang="ru-RU" sz="2800" dirty="0" err="1" smtClean="0"/>
              <a:t>Аңа</a:t>
            </a:r>
            <a:r>
              <a:rPr lang="ru-RU" sz="2800" dirty="0" smtClean="0"/>
              <a:t> </a:t>
            </a:r>
            <a:r>
              <a:rPr lang="ru-RU" sz="2800" dirty="0" err="1" smtClean="0"/>
              <a:t>иртәнге</a:t>
            </a:r>
            <a:r>
              <a:rPr lang="ru-RU" sz="2800" dirty="0" smtClean="0"/>
              <a:t> </a:t>
            </a:r>
            <a:r>
              <a:rPr lang="ru-RU" sz="2800" dirty="0" err="1" smtClean="0"/>
              <a:t>ашны</a:t>
            </a:r>
            <a:r>
              <a:rPr lang="en-US" sz="2800" dirty="0" smtClean="0"/>
              <a:t>             - </a:t>
            </a:r>
            <a:r>
              <a:rPr lang="tt-RU" sz="2800" dirty="0" smtClean="0"/>
              <a:t>Ул өйдән сәгат</a:t>
            </a:r>
            <a:r>
              <a:rPr lang="ru-RU" sz="2800" dirty="0" smtClean="0"/>
              <a:t>ь </a:t>
            </a:r>
            <a:br>
              <a:rPr lang="ru-RU" sz="2800" dirty="0" smtClean="0"/>
            </a:br>
            <a:r>
              <a:rPr lang="ru-RU" sz="2800" dirty="0" smtClean="0"/>
              <a:t>кем </a:t>
            </a:r>
            <a:r>
              <a:rPr lang="ru-RU" sz="2800" dirty="0" err="1" smtClean="0"/>
              <a:t>әзерләгән</a:t>
            </a:r>
            <a:r>
              <a:rPr lang="ru-RU" sz="2800" dirty="0" smtClean="0"/>
              <a:t>?</a:t>
            </a:r>
            <a:r>
              <a:rPr lang="en-US" sz="2800" dirty="0" smtClean="0"/>
              <a:t>   </a:t>
            </a:r>
            <a:r>
              <a:rPr lang="tt-RU" sz="2800" dirty="0" smtClean="0"/>
              <a:t>                   </a:t>
            </a:r>
            <a:r>
              <a:rPr lang="tt-RU" sz="2800" dirty="0" smtClean="0"/>
              <a:t>җидедә </a:t>
            </a:r>
            <a:r>
              <a:rPr lang="en-US" sz="2800" dirty="0" smtClean="0"/>
              <a:t> </a:t>
            </a:r>
            <a:r>
              <a:rPr lang="tt-RU" sz="2800" dirty="0" smtClean="0"/>
              <a:t>чыкканмы?</a:t>
            </a:r>
            <a:r>
              <a:rPr lang="en-US" sz="2800" dirty="0" smtClean="0"/>
              <a:t>   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147" name="Picture 3" descr="D:\Рабочий стол\Camera\IMG_20151217_09300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62" y="548680"/>
            <a:ext cx="326407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8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Camera\IMG_20151217_093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90869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t-RU" dirty="0" smtClean="0"/>
              <a:t/>
            </a:r>
            <a:br>
              <a:rPr lang="tt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- </a:t>
            </a:r>
            <a:r>
              <a:rPr lang="ru-RU" sz="2800" dirty="0" err="1" smtClean="0"/>
              <a:t>Көндезге</a:t>
            </a:r>
            <a:r>
              <a:rPr lang="ru-RU" sz="2800" dirty="0" smtClean="0"/>
              <a:t> </a:t>
            </a:r>
            <a:r>
              <a:rPr lang="ru-RU" sz="2800" dirty="0" err="1" smtClean="0"/>
              <a:t>ашны</a:t>
            </a:r>
            <a:r>
              <a:rPr lang="ru-RU" sz="2800" dirty="0" smtClean="0"/>
              <a:t>                  - </a:t>
            </a:r>
            <a:r>
              <a:rPr lang="ru-RU" sz="2800" dirty="0" err="1" smtClean="0"/>
              <a:t>Өйгә</a:t>
            </a:r>
            <a:r>
              <a:rPr lang="ru-RU" sz="2800" dirty="0" smtClean="0"/>
              <a:t> </a:t>
            </a:r>
            <a:r>
              <a:rPr lang="ru-RU" sz="2800" dirty="0" err="1" smtClean="0"/>
              <a:t>сәгать</a:t>
            </a:r>
            <a:r>
              <a:rPr lang="tt-RU" sz="2800" dirty="0" smtClean="0"/>
              <a:t> ничәдә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ул</a:t>
            </a:r>
            <a:r>
              <a:rPr lang="ru-RU" sz="2800" dirty="0" smtClean="0"/>
              <a:t> </a:t>
            </a:r>
            <a:r>
              <a:rPr lang="ru-RU" sz="2800" dirty="0" err="1" smtClean="0"/>
              <a:t>кайда</a:t>
            </a:r>
            <a:r>
              <a:rPr lang="ru-RU" sz="2800" dirty="0" smtClean="0"/>
              <a:t> </a:t>
            </a:r>
            <a:r>
              <a:rPr lang="ru-RU" sz="2800" dirty="0" err="1" smtClean="0"/>
              <a:t>ашаган</a:t>
            </a:r>
            <a:r>
              <a:rPr lang="ru-RU" sz="2800" dirty="0" smtClean="0"/>
              <a:t>?                  </a:t>
            </a:r>
            <a:r>
              <a:rPr lang="ru-RU" sz="2800" dirty="0" err="1"/>
              <a:t>к</a:t>
            </a:r>
            <a:r>
              <a:rPr lang="ru-RU" sz="2800" dirty="0" err="1" smtClean="0"/>
              <a:t>айткан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1027" name="Picture 3" descr="D:\Рабочий стол\Camera\IMG_20151217_093027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9"/>
            <a:ext cx="3240360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9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Camera\IMG_20151217_093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90869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t-RU" dirty="0" smtClean="0"/>
              <a:t/>
            </a:r>
            <a:br>
              <a:rPr lang="tt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- </a:t>
            </a:r>
            <a:r>
              <a:rPr lang="ru-RU" sz="2800" dirty="0" err="1" smtClean="0"/>
              <a:t>Кичен</a:t>
            </a:r>
            <a:r>
              <a:rPr lang="ru-RU" sz="2800" dirty="0" smtClean="0"/>
              <a:t> кая                           - </a:t>
            </a:r>
            <a:r>
              <a:rPr lang="ru-RU" sz="2800" dirty="0" err="1" smtClean="0"/>
              <a:t>Сәгать</a:t>
            </a:r>
            <a:r>
              <a:rPr lang="tt-RU" sz="2800" dirty="0" smtClean="0"/>
              <a:t> ничәдә 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err="1" smtClean="0"/>
              <a:t>бараган</a:t>
            </a:r>
            <a:r>
              <a:rPr lang="ru-RU" sz="2800" dirty="0" smtClean="0"/>
              <a:t>?                                </a:t>
            </a:r>
            <a:r>
              <a:rPr lang="ru-RU" sz="2800" dirty="0" err="1"/>
              <a:t>й</a:t>
            </a:r>
            <a:r>
              <a:rPr lang="ru-RU" sz="2800" dirty="0" err="1" smtClean="0"/>
              <a:t>окларга</a:t>
            </a:r>
            <a:r>
              <a:rPr lang="ru-RU" sz="2800" dirty="0" smtClean="0"/>
              <a:t> </a:t>
            </a:r>
            <a:r>
              <a:rPr lang="ru-RU" sz="2800" dirty="0" err="1" smtClean="0"/>
              <a:t>яткан</a:t>
            </a:r>
            <a:r>
              <a:rPr lang="ru-RU" sz="2800" dirty="0" smtClean="0"/>
              <a:t>?</a:t>
            </a:r>
            <a:endParaRPr lang="ru-RU" dirty="0"/>
          </a:p>
        </p:txBody>
      </p:sp>
      <p:pic>
        <p:nvPicPr>
          <p:cNvPr id="2052" name="Picture 4" descr="D:\Рабочий стол\Camera\IMG_20151217_09305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38" y="476672"/>
            <a:ext cx="340237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01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t-RU" dirty="0" smtClean="0"/>
              <a:t>          Оля сәгат</a:t>
            </a:r>
            <a:r>
              <a:rPr lang="ru-RU" dirty="0" smtClean="0"/>
              <a:t>ь</a:t>
            </a:r>
            <a:r>
              <a:rPr lang="tt-RU" dirty="0" smtClean="0"/>
              <a:t> алтыда </a:t>
            </a:r>
            <a:r>
              <a:rPr lang="tt-RU" dirty="0" smtClean="0"/>
              <a:t>уянган</a:t>
            </a:r>
            <a:r>
              <a:rPr lang="tt-RU" dirty="0" smtClean="0"/>
              <a:t>, зарядка ясаган. Иртән өчпочмак, ипи, кәнфит ашаган, чәй эчкән. Аңа иртәнге ашны әнисе әзерләгән. Ул өйдән сәгат</a:t>
            </a:r>
            <a:r>
              <a:rPr lang="ru-RU" dirty="0" smtClean="0"/>
              <a:t>ь</a:t>
            </a:r>
            <a:r>
              <a:rPr lang="tt-RU" dirty="0" smtClean="0"/>
              <a:t> җидедә чыккан. Көндезге ашны Оля мәктәптә ашаган. Өйгә сәгат</a:t>
            </a:r>
            <a:r>
              <a:rPr lang="ru-RU" dirty="0" smtClean="0"/>
              <a:t>ь</a:t>
            </a:r>
            <a:r>
              <a:rPr lang="tt-RU" dirty="0" smtClean="0"/>
              <a:t> икедә кайткан, дәресләрен әзерләгән. Кичен урамга чыккан, дуслары белән уйнаган. Сәгат</a:t>
            </a:r>
            <a:r>
              <a:rPr lang="ru-RU" dirty="0" smtClean="0"/>
              <a:t>ь</a:t>
            </a:r>
            <a:r>
              <a:rPr lang="tt-RU" dirty="0" smtClean="0"/>
              <a:t> тугызда йокларга яткан.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Диалогтан монолог төзү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44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u="sng" dirty="0" smtClean="0"/>
              <a:t>1. Җөмләләрне язып бетерегез.</a:t>
            </a:r>
          </a:p>
          <a:p>
            <a:pPr marL="0" indent="0">
              <a:buNone/>
            </a:pPr>
            <a:r>
              <a:rPr lang="tt-RU" i="1" dirty="0" smtClean="0"/>
              <a:t>Үткән дәрестә без ... . Мин көндәлегемне ... . Безгә математикадан ... . Яхшы укырга теләсәң, ... .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</a:t>
            </a:r>
            <a:r>
              <a:rPr lang="tt-RU" b="1" u="sng" dirty="0" smtClean="0"/>
              <a:t>2. Как </a:t>
            </a:r>
            <a:r>
              <a:rPr lang="ru-RU" b="1" u="sng" dirty="0" smtClean="0"/>
              <a:t>скажешь, что</a:t>
            </a:r>
          </a:p>
          <a:p>
            <a:pPr>
              <a:buFontTx/>
              <a:buChar char="-"/>
            </a:pPr>
            <a:r>
              <a:rPr lang="ru-RU" i="1" dirty="0" smtClean="0"/>
              <a:t>Закончился урок математики;</a:t>
            </a:r>
          </a:p>
          <a:p>
            <a:pPr>
              <a:buFontTx/>
              <a:buChar char="-"/>
            </a:pPr>
            <a:r>
              <a:rPr lang="ru-RU" i="1" dirty="0" smtClean="0"/>
              <a:t>Учитель тебя сегодня не спросил;</a:t>
            </a:r>
          </a:p>
          <a:p>
            <a:pPr>
              <a:buFontTx/>
              <a:buChar char="-"/>
            </a:pPr>
            <a:r>
              <a:rPr lang="ru-RU" i="1" dirty="0" smtClean="0"/>
              <a:t>После возвращения из школы нужно отдохнуть 1 час;</a:t>
            </a:r>
          </a:p>
          <a:p>
            <a:pPr>
              <a:buFontTx/>
              <a:buChar char="-"/>
            </a:pPr>
            <a:r>
              <a:rPr lang="ru-RU" i="1" dirty="0" smtClean="0"/>
              <a:t>Если хорошо сделаешь домашнее задание, то получишь пятёрку.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4000" dirty="0" smtClean="0"/>
              <a:t>8 нче сыйныф, 1 нче чирек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6659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u="sng" dirty="0" smtClean="0"/>
              <a:t>3. Спроси у друга:</a:t>
            </a:r>
          </a:p>
          <a:p>
            <a:pPr>
              <a:buFontTx/>
              <a:buChar char="-"/>
            </a:pPr>
            <a:r>
              <a:rPr lang="ru-RU" i="1" dirty="0" smtClean="0"/>
              <a:t>Где его дневник;</a:t>
            </a:r>
          </a:p>
          <a:p>
            <a:pPr>
              <a:buFontTx/>
              <a:buChar char="-"/>
            </a:pPr>
            <a:r>
              <a:rPr lang="ru-RU" i="1" dirty="0" smtClean="0"/>
              <a:t>Какие оценки он получил на этой неделе;</a:t>
            </a:r>
          </a:p>
          <a:p>
            <a:pPr>
              <a:buFontTx/>
              <a:buChar char="-"/>
            </a:pPr>
            <a:r>
              <a:rPr lang="ru-RU" i="1" dirty="0" smtClean="0"/>
              <a:t>Он сам решил задачу;</a:t>
            </a:r>
          </a:p>
          <a:p>
            <a:pPr>
              <a:buFontTx/>
              <a:buChar char="-"/>
            </a:pPr>
            <a:r>
              <a:rPr lang="ru-RU" i="1" dirty="0" smtClean="0"/>
              <a:t>Какую тему они проходили сегодня по математике?</a:t>
            </a:r>
          </a:p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b="1" u="sng" dirty="0" smtClean="0"/>
              <a:t>4. </a:t>
            </a:r>
            <a:r>
              <a:rPr lang="ru-RU" b="1" u="sng" dirty="0" err="1" smtClean="0"/>
              <a:t>Төшеп</a:t>
            </a:r>
            <a:r>
              <a:rPr lang="ru-RU" b="1" u="sng" dirty="0" smtClean="0"/>
              <a:t> калган </a:t>
            </a:r>
            <a:r>
              <a:rPr lang="ru-RU" b="1" u="sng" dirty="0" err="1" smtClean="0"/>
              <a:t>репликаларны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куеп</a:t>
            </a:r>
            <a:r>
              <a:rPr lang="ru-RU" b="1" u="sng" dirty="0" smtClean="0"/>
              <a:t> яз.</a:t>
            </a:r>
          </a:p>
          <a:p>
            <a:pPr>
              <a:buFontTx/>
              <a:buChar char="-"/>
            </a:pPr>
            <a:r>
              <a:rPr lang="tt-RU" i="1" dirty="0" smtClean="0"/>
              <a:t>Синең көндәлегеңдә нинди билгеләр бар?</a:t>
            </a:r>
          </a:p>
          <a:p>
            <a:pPr>
              <a:buFontTx/>
              <a:buChar char="-"/>
            </a:pPr>
            <a:r>
              <a:rPr lang="tt-RU" i="1" dirty="0" smtClean="0"/>
              <a:t>... .</a:t>
            </a:r>
          </a:p>
          <a:p>
            <a:pPr>
              <a:buFontTx/>
              <a:buChar char="-"/>
            </a:pPr>
            <a:r>
              <a:rPr lang="tt-RU" i="1" dirty="0" smtClean="0"/>
              <a:t>Син өчлеләр аласыңмы?</a:t>
            </a:r>
          </a:p>
          <a:p>
            <a:pPr>
              <a:buFontTx/>
              <a:buChar char="-"/>
            </a:pPr>
            <a:r>
              <a:rPr lang="tt-RU" i="1" dirty="0" smtClean="0"/>
              <a:t>... .</a:t>
            </a:r>
          </a:p>
          <a:p>
            <a:pPr>
              <a:buFontTx/>
              <a:buChar char="-"/>
            </a:pPr>
            <a:r>
              <a:rPr lang="tt-RU" i="1" dirty="0" smtClean="0"/>
              <a:t>Ә нигә алар көндәлектә юк?</a:t>
            </a:r>
          </a:p>
          <a:p>
            <a:pPr>
              <a:buFontTx/>
              <a:buChar char="-"/>
            </a:pPr>
            <a:r>
              <a:rPr lang="tt-RU" i="1" dirty="0" smtClean="0"/>
              <a:t>... .</a:t>
            </a:r>
          </a:p>
          <a:p>
            <a:pPr>
              <a:buFontTx/>
              <a:buChar char="-"/>
            </a:pPr>
            <a:r>
              <a:rPr lang="tt-RU" i="1" dirty="0" smtClean="0"/>
              <a:t>... .</a:t>
            </a:r>
          </a:p>
          <a:p>
            <a:pPr>
              <a:buFontTx/>
              <a:buChar char="-"/>
            </a:pPr>
            <a:r>
              <a:rPr lang="tt-RU" i="1" dirty="0" smtClean="0"/>
              <a:t>Сумкада.</a:t>
            </a:r>
          </a:p>
          <a:p>
            <a:pPr>
              <a:buFontTx/>
              <a:buChar char="-"/>
            </a:pPr>
            <a:r>
              <a:rPr lang="tt-RU" i="1" dirty="0" smtClean="0"/>
              <a:t>Миңа күрсәт әле.</a:t>
            </a:r>
          </a:p>
          <a:p>
            <a:pPr>
              <a:buFontTx/>
              <a:buChar char="-"/>
            </a:pPr>
            <a:r>
              <a:rPr lang="tt-RU" i="1" dirty="0" smtClean="0"/>
              <a:t>... 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4000" dirty="0">
                <a:solidFill>
                  <a:srgbClr val="895D1D"/>
                </a:solidFill>
              </a:rPr>
              <a:t>8 нче сыйныф, 1 нче чирек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7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u="sng" dirty="0" smtClean="0"/>
              <a:t>Прочитайте предложения и определите, какие выражения соответствуют текстам (</a:t>
            </a:r>
            <a:r>
              <a:rPr lang="ru-RU" b="1" u="sng" dirty="0" err="1" smtClean="0"/>
              <a:t>текстка</a:t>
            </a:r>
            <a:r>
              <a:rPr lang="ru-RU" b="1" u="sng" dirty="0" smtClean="0"/>
              <a:t> туры кил</a:t>
            </a:r>
            <a:r>
              <a:rPr lang="tt-RU" b="1" u="sng" dirty="0" smtClean="0"/>
              <a:t>ә), какие – не соответствуют (текстка туры килми)</a:t>
            </a:r>
          </a:p>
          <a:p>
            <a:pPr marL="457200" indent="-457200" algn="just">
              <a:buAutoNum type="arabicPeriod"/>
            </a:pPr>
            <a:r>
              <a:rPr lang="tt-RU" b="1" i="1" dirty="0" smtClean="0"/>
              <a:t>1 нче сентябр</a:t>
            </a:r>
            <a:r>
              <a:rPr lang="ru-RU" b="1" i="1" dirty="0" smtClean="0"/>
              <a:t>ь – </a:t>
            </a:r>
            <a:r>
              <a:rPr lang="tt-RU" b="1" i="1" dirty="0" smtClean="0"/>
              <a:t>күңелле көн, җырлы көн.</a:t>
            </a:r>
          </a:p>
          <a:p>
            <a:pPr marL="0" indent="0" algn="just">
              <a:buNone/>
            </a:pPr>
            <a:r>
              <a:rPr lang="tt-RU" dirty="0" smtClean="0"/>
              <a:t>        </a:t>
            </a:r>
            <a:r>
              <a:rPr lang="tt-RU" i="1" dirty="0" smtClean="0"/>
              <a:t>1) текстка туры килә     2) текстка туры килми</a:t>
            </a:r>
          </a:p>
          <a:p>
            <a:pPr marL="457200" indent="-457200" algn="just">
              <a:buAutoNum type="arabicPeriod" startAt="2"/>
            </a:pPr>
            <a:r>
              <a:rPr lang="tt-RU" b="1" i="1" dirty="0" smtClean="0"/>
              <a:t>1 нче сентябр</a:t>
            </a:r>
            <a:r>
              <a:rPr lang="ru-RU" b="1" i="1" dirty="0" err="1" smtClean="0"/>
              <a:t>ьдә</a:t>
            </a:r>
            <a:r>
              <a:rPr lang="ru-RU" b="1" i="1" dirty="0" smtClean="0"/>
              <a:t> сумка </a:t>
            </a:r>
            <a:r>
              <a:rPr lang="ru-RU" b="1" i="1" dirty="0" err="1" smtClean="0"/>
              <a:t>бик</a:t>
            </a:r>
            <a:r>
              <a:rPr lang="ru-RU" b="1" i="1" dirty="0" smtClean="0"/>
              <a:t> </a:t>
            </a:r>
            <a:r>
              <a:rPr lang="ru-RU" b="1" i="1" dirty="0" err="1" smtClean="0"/>
              <a:t>җиңел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чөнки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анда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дәреслекләр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юк</a:t>
            </a:r>
            <a:r>
              <a:rPr lang="ru-RU" b="1" i="1" dirty="0" smtClean="0"/>
              <a:t>.</a:t>
            </a:r>
          </a:p>
          <a:p>
            <a:pPr marL="0" indent="0" algn="just">
              <a:buNone/>
            </a:pPr>
            <a:r>
              <a:rPr lang="tt-RU" i="1" dirty="0" smtClean="0"/>
              <a:t>        1</a:t>
            </a:r>
            <a:r>
              <a:rPr lang="tt-RU" i="1" dirty="0"/>
              <a:t>) текстка туры килә     2) текстка туры килми</a:t>
            </a:r>
            <a:endParaRPr lang="ru-RU" i="1" dirty="0" smtClean="0"/>
          </a:p>
          <a:p>
            <a:pPr marL="457200" indent="-457200" algn="just">
              <a:buAutoNum type="arabicPeriod" startAt="3"/>
            </a:pPr>
            <a:r>
              <a:rPr lang="tt-RU" b="1" i="1" dirty="0" smtClean="0"/>
              <a:t>Яхшы уку өчен, көндәлеккә өй эшләрен язарга кирәкми.</a:t>
            </a:r>
          </a:p>
          <a:p>
            <a:pPr marL="0" indent="0" algn="just">
              <a:buNone/>
            </a:pPr>
            <a:r>
              <a:rPr lang="tt-RU" dirty="0" smtClean="0"/>
              <a:t>        </a:t>
            </a:r>
            <a:r>
              <a:rPr lang="tt-RU" i="1" dirty="0" smtClean="0"/>
              <a:t>1</a:t>
            </a:r>
            <a:r>
              <a:rPr lang="tt-RU" i="1" dirty="0"/>
              <a:t>) текстка туры килә     2) текстка туры килми</a:t>
            </a:r>
            <a:endParaRPr lang="tt-RU" i="1" dirty="0" smtClean="0"/>
          </a:p>
          <a:p>
            <a:pPr marL="0" indent="0" algn="just">
              <a:buNone/>
            </a:pPr>
            <a:r>
              <a:rPr lang="tt-RU" dirty="0" smtClean="0"/>
              <a:t>4.   </a:t>
            </a:r>
            <a:r>
              <a:rPr lang="tt-RU" b="1" i="1" dirty="0" smtClean="0"/>
              <a:t>Галимов Илнарның көндәлеге бик яхшы, анда өй эшләре, расписание        язылган.</a:t>
            </a:r>
          </a:p>
          <a:p>
            <a:pPr marL="0" indent="0" algn="just">
              <a:buNone/>
            </a:pPr>
            <a:r>
              <a:rPr lang="tt-RU" dirty="0"/>
              <a:t> </a:t>
            </a:r>
            <a:r>
              <a:rPr lang="tt-RU" dirty="0" smtClean="0"/>
              <a:t>      </a:t>
            </a:r>
            <a:r>
              <a:rPr lang="tt-RU" dirty="0"/>
              <a:t> </a:t>
            </a:r>
            <a:r>
              <a:rPr lang="tt-RU" i="1" dirty="0"/>
              <a:t>1) текстка туры килә     2) текстка туры </a:t>
            </a:r>
            <a:r>
              <a:rPr lang="tt-RU" i="1" dirty="0" smtClean="0"/>
              <a:t>килми</a:t>
            </a:r>
          </a:p>
          <a:p>
            <a:pPr marL="457200" indent="-457200" algn="just">
              <a:buAutoNum type="arabicPeriod" startAt="5"/>
            </a:pPr>
            <a:r>
              <a:rPr lang="tt-RU" b="1" i="1" dirty="0" smtClean="0"/>
              <a:t>Безнең көндәлекләребезне сыйныф җитәкчесе атна саен тикшерә.</a:t>
            </a:r>
          </a:p>
          <a:p>
            <a:pPr marL="0" indent="0" algn="just">
              <a:buNone/>
            </a:pPr>
            <a:r>
              <a:rPr lang="tt-RU" dirty="0" smtClean="0"/>
              <a:t>        </a:t>
            </a:r>
            <a:r>
              <a:rPr lang="tt-RU" i="1" dirty="0"/>
              <a:t>1) текстка туры килә     2) текстка туры килми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7 нче сыйныф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37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Попроси друга помочь тебе решить задачу </a:t>
            </a:r>
            <a:r>
              <a:rPr lang="ru-RU" i="1" dirty="0" smtClean="0"/>
              <a:t>(</a:t>
            </a:r>
            <a:r>
              <a:rPr lang="ru-RU" i="1" dirty="0" err="1" smtClean="0"/>
              <a:t>боерык</a:t>
            </a:r>
            <a:r>
              <a:rPr lang="ru-RU" i="1" dirty="0" smtClean="0"/>
              <a:t> </a:t>
            </a:r>
            <a:r>
              <a:rPr lang="ru-RU" i="1" dirty="0" err="1" smtClean="0"/>
              <a:t>фигыльне</a:t>
            </a:r>
            <a:r>
              <a:rPr lang="ru-RU" i="1" dirty="0" smtClean="0"/>
              <a:t>, </a:t>
            </a:r>
            <a:r>
              <a:rPr lang="ru-RU" i="1" dirty="0" err="1" smtClean="0"/>
              <a:t>инфинитивны</a:t>
            </a:r>
            <a:r>
              <a:rPr lang="ru-RU" i="1" dirty="0" smtClean="0"/>
              <a:t>, </a:t>
            </a:r>
            <a:r>
              <a:rPr lang="ru-RU" i="1" dirty="0" err="1" smtClean="0"/>
              <a:t>алмашлыкларның</a:t>
            </a:r>
            <a:r>
              <a:rPr lang="ru-RU" i="1" dirty="0" smtClean="0"/>
              <a:t> </a:t>
            </a:r>
            <a:r>
              <a:rPr lang="ru-RU" i="1" dirty="0" err="1" smtClean="0"/>
              <a:t>килешләрдә</a:t>
            </a:r>
            <a:r>
              <a:rPr lang="ru-RU" i="1" dirty="0" smtClean="0"/>
              <a:t> </a:t>
            </a:r>
            <a:r>
              <a:rPr lang="ru-RU" i="1" dirty="0" err="1" smtClean="0"/>
              <a:t>төрләнешен</a:t>
            </a:r>
            <a:r>
              <a:rPr lang="ru-RU" i="1" dirty="0" smtClean="0"/>
              <a:t> контроль</a:t>
            </a:r>
            <a:r>
              <a:rPr lang="tt-RU" i="1" dirty="0" smtClean="0"/>
              <a:t>гә ала)</a:t>
            </a:r>
            <a:r>
              <a:rPr lang="ru-RU" i="1" dirty="0" smtClean="0"/>
              <a:t> </a:t>
            </a:r>
          </a:p>
          <a:p>
            <a:r>
              <a:rPr lang="tt-RU" b="1" u="sng" dirty="0" smtClean="0"/>
              <a:t>Узнай, в каком </a:t>
            </a:r>
            <a:r>
              <a:rPr lang="ru-RU" b="1" u="sng" dirty="0" smtClean="0"/>
              <a:t>классе учится девочка, которая пела на концерте</a:t>
            </a:r>
            <a:r>
              <a:rPr lang="ru-RU" b="1" dirty="0" smtClean="0"/>
              <a:t> </a:t>
            </a:r>
            <a:r>
              <a:rPr lang="ru-RU" i="1" dirty="0" smtClean="0"/>
              <a:t>(</a:t>
            </a:r>
            <a:r>
              <a:rPr lang="ru-RU" i="1" dirty="0" err="1" smtClean="0"/>
              <a:t>сыйфат</a:t>
            </a:r>
            <a:r>
              <a:rPr lang="ru-RU" i="1" dirty="0" smtClean="0"/>
              <a:t> </a:t>
            </a:r>
            <a:r>
              <a:rPr lang="ru-RU" i="1" dirty="0" err="1" smtClean="0"/>
              <a:t>фигыль</a:t>
            </a:r>
            <a:r>
              <a:rPr lang="ru-RU" i="1" dirty="0" smtClean="0"/>
              <a:t>, </a:t>
            </a:r>
            <a:r>
              <a:rPr lang="ru-RU" i="1" dirty="0" err="1" smtClean="0"/>
              <a:t>сорау</a:t>
            </a:r>
            <a:r>
              <a:rPr lang="ru-RU" i="1" dirty="0" smtClean="0"/>
              <a:t> </a:t>
            </a:r>
            <a:r>
              <a:rPr lang="ru-RU" i="1" dirty="0" err="1" smtClean="0"/>
              <a:t>җөмлә</a:t>
            </a:r>
            <a:r>
              <a:rPr lang="ru-RU" i="1" dirty="0" smtClean="0"/>
              <a:t> </a:t>
            </a:r>
            <a:r>
              <a:rPr lang="ru-RU" i="1" dirty="0" err="1" smtClean="0"/>
              <a:t>төзелеше</a:t>
            </a:r>
            <a:r>
              <a:rPr lang="ru-RU" i="1" dirty="0" smtClean="0"/>
              <a:t>)</a:t>
            </a:r>
            <a:endParaRPr lang="tt-RU" i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3200" dirty="0" smtClean="0"/>
              <a:t>Ситуатив күнегүләр (узнай, </a:t>
            </a:r>
            <a:r>
              <a:rPr lang="ru-RU" sz="3200" dirty="0" smtClean="0"/>
              <a:t>спроси, предложи, сообщи, попроси, дай совет)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5126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3600" dirty="0" smtClean="0"/>
              <a:t>Төшеп </a:t>
            </a:r>
            <a:r>
              <a:rPr lang="tt-RU" sz="3600" smtClean="0"/>
              <a:t>калган сүзләрне </a:t>
            </a:r>
            <a:r>
              <a:rPr lang="tt-RU" sz="3600" dirty="0" smtClean="0"/>
              <a:t>дөрес формада куеп языгыз.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055904"/>
              </p:ext>
            </p:extLst>
          </p:nvPr>
        </p:nvGraphicFramePr>
        <p:xfrm>
          <a:off x="755576" y="2348880"/>
          <a:ext cx="7746999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124"/>
                <a:gridCol w="4675542"/>
                <a:gridCol w="2582333"/>
              </a:tblGrid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_________</a:t>
                      </a:r>
                      <a:r>
                        <a:rPr lang="tt-RU" baseline="0" dirty="0" smtClean="0"/>
                        <a:t> сентябр</a:t>
                      </a:r>
                      <a:r>
                        <a:rPr lang="ru-RU" baseline="0" dirty="0" smtClean="0"/>
                        <a:t>ь – </a:t>
                      </a:r>
                      <a:r>
                        <a:rPr lang="ru-RU" baseline="0" dirty="0" err="1" smtClean="0"/>
                        <a:t>Белем</a:t>
                      </a:r>
                      <a:r>
                        <a:rPr lang="ru-RU" baseline="0" dirty="0" smtClean="0"/>
                        <a:t> к</a:t>
                      </a:r>
                      <a:r>
                        <a:rPr lang="tt-RU" baseline="0" dirty="0" smtClean="0"/>
                        <a:t>өне.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бер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Без кичә _________ контрол</a:t>
                      </a:r>
                      <a:r>
                        <a:rPr lang="ru-RU" dirty="0" smtClean="0"/>
                        <a:t>ь</a:t>
                      </a:r>
                      <a:r>
                        <a:rPr lang="tt-RU" dirty="0" smtClean="0"/>
                        <a:t> эш эшләдек.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Син мәс</a:t>
                      </a:r>
                      <a:r>
                        <a:rPr lang="ru-RU" dirty="0" smtClean="0"/>
                        <a:t>ь</a:t>
                      </a:r>
                      <a:r>
                        <a:rPr lang="tt-RU" dirty="0" smtClean="0"/>
                        <a:t>әләне дөрес ________?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чишәргә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Көндәлек – дөкумент, көндәлек – укучының ______ 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көзге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Әни, Оля бүген безгә ________ әле.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килергә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11.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Мин бишле алдым, чөнки диктантны _______ яздым.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хата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12.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Самат китапны ______ тотмаган.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сакларга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59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13. Дай совет другу не бросат</a:t>
            </a:r>
            <a:r>
              <a:rPr lang="ru-RU" dirty="0" smtClean="0"/>
              <a:t>ь учебники.</a:t>
            </a:r>
          </a:p>
          <a:p>
            <a:r>
              <a:rPr lang="ru-RU" dirty="0" smtClean="0"/>
              <a:t>14. Спроси у друга, какие оценки есть у него в дневнике.</a:t>
            </a:r>
          </a:p>
          <a:p>
            <a:r>
              <a:rPr lang="ru-RU" dirty="0" smtClean="0"/>
              <a:t>15. Сообщи маме, что ты по математике получил «5».</a:t>
            </a:r>
          </a:p>
          <a:p>
            <a:r>
              <a:rPr lang="ru-RU" dirty="0" smtClean="0"/>
              <a:t>16. Скажи другу, что тебе надо приготовить уроки, поэтому ты не выйдешь на улицу.</a:t>
            </a:r>
          </a:p>
          <a:p>
            <a:r>
              <a:rPr lang="ru-RU" dirty="0" smtClean="0"/>
              <a:t>17. Посоветуй однокласснику внимательно слушать учителя на уроке.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Репликаларны языгыз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62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t-RU" dirty="0" smtClean="0"/>
              <a:t>- ... ?</a:t>
            </a:r>
          </a:p>
          <a:p>
            <a:r>
              <a:rPr lang="tt-RU" dirty="0" smtClean="0"/>
              <a:t>- Юк, чыкмыйм, өй эшләрем күп.</a:t>
            </a:r>
          </a:p>
          <a:p>
            <a:r>
              <a:rPr lang="tt-RU" dirty="0" smtClean="0"/>
              <a:t>- Нинди өй эшләре бар?</a:t>
            </a:r>
          </a:p>
          <a:p>
            <a:r>
              <a:rPr lang="tt-RU" dirty="0" smtClean="0"/>
              <a:t>- ... .</a:t>
            </a:r>
          </a:p>
          <a:p>
            <a:r>
              <a:rPr lang="tt-RU" dirty="0" smtClean="0"/>
              <a:t>- ... ?</a:t>
            </a:r>
          </a:p>
          <a:p>
            <a:r>
              <a:rPr lang="tt-RU" dirty="0" smtClean="0"/>
              <a:t>- 1 мәс</a:t>
            </a:r>
            <a:r>
              <a:rPr lang="ru-RU" dirty="0" smtClean="0"/>
              <a:t>ь</a:t>
            </a:r>
            <a:r>
              <a:rPr lang="tt-RU" dirty="0" smtClean="0"/>
              <a:t>әлә, 4 мисал чишәргә.</a:t>
            </a:r>
          </a:p>
          <a:p>
            <a:r>
              <a:rPr lang="tt-RU" dirty="0" smtClean="0"/>
              <a:t>- ... ?</a:t>
            </a:r>
          </a:p>
          <a:p>
            <a:r>
              <a:rPr lang="tt-RU" dirty="0" smtClean="0"/>
              <a:t>- Юк, чишмәдем. Бу мәс</a:t>
            </a:r>
            <a:r>
              <a:rPr lang="ru-RU" dirty="0" smtClean="0"/>
              <a:t>ь</a:t>
            </a:r>
            <a:r>
              <a:rPr lang="tt-RU" dirty="0" smtClean="0"/>
              <a:t>әлә бик авыр.</a:t>
            </a:r>
          </a:p>
          <a:p>
            <a:r>
              <a:rPr lang="tt-RU" dirty="0" smtClean="0"/>
              <a:t>- ... .</a:t>
            </a:r>
          </a:p>
          <a:p>
            <a:r>
              <a:rPr lang="tt-RU" dirty="0" smtClean="0"/>
              <a:t>- Ярар, рәхмәт.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Диалогта</a:t>
            </a:r>
            <a:r>
              <a:rPr lang="ru-RU" sz="3600" dirty="0" smtClean="0"/>
              <a:t> т</a:t>
            </a:r>
            <a:r>
              <a:rPr lang="tt-RU" sz="3600" dirty="0" smtClean="0"/>
              <a:t>ө</a:t>
            </a:r>
            <a:r>
              <a:rPr lang="ru-RU" sz="3600" dirty="0" err="1" smtClean="0"/>
              <a:t>шеп</a:t>
            </a:r>
            <a:r>
              <a:rPr lang="ru-RU" sz="3600" dirty="0" smtClean="0"/>
              <a:t> калган </a:t>
            </a:r>
            <a:r>
              <a:rPr lang="ru-RU" sz="3600" dirty="0" err="1" smtClean="0"/>
              <a:t>репликаларны</a:t>
            </a:r>
            <a:r>
              <a:rPr lang="ru-RU" sz="3600" dirty="0" smtClean="0"/>
              <a:t> </a:t>
            </a:r>
            <a:r>
              <a:rPr lang="ru-RU" sz="3600" dirty="0" err="1" smtClean="0"/>
              <a:t>куеп</a:t>
            </a:r>
            <a:r>
              <a:rPr lang="ru-RU" sz="3600" dirty="0" smtClean="0"/>
              <a:t> яз.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8886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u="sng" dirty="0" smtClean="0"/>
              <a:t>Бирелгән җөмләгә сораулар кую. Кем күпме сорау куя ала? </a:t>
            </a:r>
          </a:p>
          <a:p>
            <a:pPr marL="0" indent="0">
              <a:buNone/>
            </a:pPr>
            <a:r>
              <a:rPr lang="tt-RU" dirty="0" smtClean="0"/>
              <a:t>     </a:t>
            </a:r>
            <a:r>
              <a:rPr lang="tt-RU" i="1" dirty="0" smtClean="0"/>
              <a:t>Без әнием белән кар өстендә кечкенә кошчыкны          күрдек.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4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u="sng" dirty="0" smtClean="0"/>
              <a:t>Җөмләләрне дәвам итү </a:t>
            </a:r>
          </a:p>
          <a:p>
            <a:endParaRPr lang="tt-RU" dirty="0"/>
          </a:p>
          <a:p>
            <a:pPr marL="0" indent="0">
              <a:buNone/>
            </a:pPr>
            <a:r>
              <a:rPr lang="tt-RU" dirty="0" smtClean="0"/>
              <a:t>     </a:t>
            </a:r>
            <a:r>
              <a:rPr lang="tt-RU" i="1" dirty="0" smtClean="0"/>
              <a:t>Буш вакытым булса, ... .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</a:t>
            </a:r>
            <a:r>
              <a:rPr lang="tt-RU" i="1" dirty="0" smtClean="0"/>
              <a:t>Бүген буш вакытым бар, шуңа күрә ... .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</a:t>
            </a:r>
            <a:r>
              <a:rPr lang="tt-RU" i="1" dirty="0" smtClean="0"/>
              <a:t>Минем буш вакытым аз, чөнки ... 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0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u="sng" dirty="0" smtClean="0"/>
              <a:t>Нинди дә булса әхлакый мәс</a:t>
            </a:r>
            <a:r>
              <a:rPr lang="ru-RU" b="1" u="sng" dirty="0" smtClean="0"/>
              <a:t>ь</a:t>
            </a:r>
            <a:r>
              <a:rPr lang="tt-RU" b="1" u="sng" dirty="0" smtClean="0"/>
              <a:t>әлә буенча бер-берсенә киңәшләр бирү</a:t>
            </a:r>
            <a:r>
              <a:rPr lang="ru-RU" b="1" u="sng" dirty="0" smtClean="0"/>
              <a:t> </a:t>
            </a:r>
            <a:r>
              <a:rPr lang="ru-RU" i="1" dirty="0" smtClean="0"/>
              <a:t>(</a:t>
            </a:r>
            <a:r>
              <a:rPr lang="ru-RU" i="1" dirty="0" err="1" smtClean="0"/>
              <a:t>Китапка</a:t>
            </a:r>
            <a:r>
              <a:rPr lang="ru-RU" i="1" dirty="0" smtClean="0"/>
              <a:t> сак </a:t>
            </a:r>
            <a:r>
              <a:rPr lang="ru-RU" i="1" dirty="0" err="1" smtClean="0"/>
              <a:t>караш</a:t>
            </a:r>
            <a:r>
              <a:rPr lang="ru-RU" i="1" dirty="0" smtClean="0"/>
              <a:t>, </a:t>
            </a:r>
            <a:r>
              <a:rPr lang="ru-RU" i="1" dirty="0" err="1" smtClean="0"/>
              <a:t>яхшы</a:t>
            </a:r>
            <a:r>
              <a:rPr lang="ru-RU" i="1" dirty="0" smtClean="0"/>
              <a:t> </a:t>
            </a:r>
            <a:r>
              <a:rPr lang="ru-RU" i="1" dirty="0" err="1" smtClean="0"/>
              <a:t>уку</a:t>
            </a:r>
            <a:r>
              <a:rPr lang="ru-RU" i="1" dirty="0"/>
              <a:t> </a:t>
            </a:r>
            <a:r>
              <a:rPr lang="ru-RU" i="1" dirty="0" err="1" smtClean="0"/>
              <a:t>өчен</a:t>
            </a:r>
            <a:r>
              <a:rPr lang="ru-RU" i="1" dirty="0"/>
              <a:t> </a:t>
            </a:r>
            <a:r>
              <a:rPr lang="ru-RU" i="1" dirty="0" err="1" smtClean="0"/>
              <a:t>нишләргә</a:t>
            </a:r>
            <a:r>
              <a:rPr lang="ru-RU" i="1" dirty="0" smtClean="0"/>
              <a:t>, </a:t>
            </a:r>
            <a:r>
              <a:rPr lang="ru-RU" i="1" dirty="0" err="1" smtClean="0"/>
              <a:t>табигать</a:t>
            </a:r>
            <a:r>
              <a:rPr lang="tt-RU" i="1" dirty="0" smtClean="0"/>
              <a:t>не саклау, вакытны файдалы уздыру һ. б.)</a:t>
            </a:r>
          </a:p>
          <a:p>
            <a:r>
              <a:rPr lang="tt-RU" dirty="0" smtClean="0"/>
              <a:t>Посоветуй другу </a:t>
            </a:r>
            <a:r>
              <a:rPr lang="ru-RU" dirty="0" smtClean="0"/>
              <a:t>проводить время с пользой.</a:t>
            </a:r>
          </a:p>
          <a:p>
            <a:endParaRPr lang="tt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9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t-RU" b="1" u="sng" dirty="0" smtClean="0"/>
              <a:t>- Какие </a:t>
            </a:r>
            <a:r>
              <a:rPr lang="ru-RU" b="1" u="sng" dirty="0" smtClean="0"/>
              <a:t>вопросы ты бы задал, чтобы получить такие ответы?</a:t>
            </a:r>
          </a:p>
          <a:p>
            <a:pPr marL="0" indent="0">
              <a:buNone/>
            </a:pPr>
            <a:r>
              <a:rPr lang="ru-RU" dirty="0" smtClean="0"/>
              <a:t>     - …?</a:t>
            </a:r>
          </a:p>
          <a:p>
            <a:pPr marL="0" indent="0">
              <a:buNone/>
            </a:pPr>
            <a:r>
              <a:rPr lang="ru-RU" dirty="0" smtClean="0"/>
              <a:t>     - Без </a:t>
            </a:r>
            <a:r>
              <a:rPr lang="ru-RU" dirty="0" err="1" smtClean="0"/>
              <a:t>урманда</a:t>
            </a:r>
            <a:r>
              <a:rPr lang="ru-RU" dirty="0" smtClean="0"/>
              <a:t>, </a:t>
            </a:r>
            <a:r>
              <a:rPr lang="ru-RU" dirty="0" err="1" smtClean="0"/>
              <a:t>болында</a:t>
            </a:r>
            <a:r>
              <a:rPr lang="ru-RU" dirty="0" smtClean="0"/>
              <a:t> </a:t>
            </a:r>
            <a:r>
              <a:rPr lang="ru-RU" dirty="0" err="1" smtClean="0"/>
              <a:t>булдык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…?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Дару </a:t>
            </a:r>
            <a:r>
              <a:rPr lang="tt-RU" dirty="0" smtClean="0"/>
              <a:t>үләннәре җыйдык.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- ...?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- Әйе, күп җыйдык.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- ...?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- Мәтрүшкә җыйдык.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- ...?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- Кыш көне чәй белән эчәбез.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4000" dirty="0" smtClean="0"/>
              <a:t>Төшеп калган репликаларны өстәп языгыз.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6801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t-RU" dirty="0" smtClean="0"/>
          </a:p>
          <a:p>
            <a:endParaRPr lang="tt-RU" dirty="0"/>
          </a:p>
          <a:p>
            <a:r>
              <a:rPr lang="tt-RU" dirty="0" smtClean="0"/>
              <a:t>- Син әниеңә булышасыңмы?</a:t>
            </a:r>
          </a:p>
          <a:p>
            <a:r>
              <a:rPr lang="tt-RU" dirty="0" smtClean="0"/>
              <a:t>- Әлбәттә, булышам</a:t>
            </a:r>
            <a:r>
              <a:rPr lang="tt-RU" dirty="0" smtClean="0"/>
              <a:t>.</a:t>
            </a:r>
          </a:p>
          <a:p>
            <a:r>
              <a:rPr lang="tt-RU" dirty="0" smtClean="0"/>
              <a:t>- ...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4000" dirty="0" smtClean="0"/>
              <a:t>Диалогны дәвам итегез (5-6 реплика өстәргә)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4762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Вопрос – ответ – предложение – согласие </a:t>
            </a:r>
          </a:p>
          <a:p>
            <a:r>
              <a:rPr lang="tt-RU" i="1" dirty="0" smtClean="0"/>
              <a:t>Темалар: “Чаңгы шуу”, “Чыршы бәйрәменә бару”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 - Марат, син чаңгы шуарга барасыңмы?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 - Әйе, барам.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 - Әйдә бергә барабыз.</a:t>
            </a:r>
          </a:p>
          <a:p>
            <a:pPr marL="0" indent="0">
              <a:buNone/>
            </a:pPr>
            <a:r>
              <a:rPr lang="tt-RU" dirty="0"/>
              <a:t> </a:t>
            </a:r>
            <a:r>
              <a:rPr lang="tt-RU" dirty="0" smtClean="0"/>
              <a:t>     - Әйдә.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4000" dirty="0" smtClean="0"/>
              <a:t>Схема буенча диалог төзегез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5712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- Әлфия, син Яңа ел кичәсенә нинди костюм тектең?</a:t>
            </a:r>
          </a:p>
          <a:p>
            <a:r>
              <a:rPr lang="tt-RU" dirty="0" smtClean="0"/>
              <a:t>- Әнием.</a:t>
            </a:r>
          </a:p>
          <a:p>
            <a:r>
              <a:rPr lang="tt-RU" dirty="0" smtClean="0"/>
              <a:t>- Мин куян булам. Ә син?</a:t>
            </a:r>
          </a:p>
          <a:p>
            <a:r>
              <a:rPr lang="tt-RU" dirty="0" smtClean="0"/>
              <a:t>- Искиткеч.</a:t>
            </a:r>
          </a:p>
          <a:p>
            <a:r>
              <a:rPr lang="tt-RU" dirty="0" smtClean="0"/>
              <a:t>- Күлмәгеңне кем текте?</a:t>
            </a:r>
          </a:p>
          <a:p>
            <a:r>
              <a:rPr lang="tt-RU" dirty="0" smtClean="0"/>
              <a:t>- Мин кар кызы булам.</a:t>
            </a:r>
          </a:p>
          <a:p>
            <a:r>
              <a:rPr lang="tt-RU" dirty="0" smtClean="0"/>
              <a:t>- Матурмы?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4000" dirty="0" smtClean="0"/>
              <a:t>Репликаларны дөрес урнаштырыгыз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7826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927</Words>
  <Application>Microsoft Office PowerPoint</Application>
  <PresentationFormat>Экран (4:3)</PresentationFormat>
  <Paragraphs>141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Твердый переплет</vt:lpstr>
      <vt:lpstr>Татар теленнән белемнәрне контрольгә алу материалының әһәмияте</vt:lpstr>
      <vt:lpstr>Ситуатив күнегүләр (узнай, спроси, предложи, сообщи, попроси, дай совет)</vt:lpstr>
      <vt:lpstr>Презентация PowerPoint</vt:lpstr>
      <vt:lpstr>Презентация PowerPoint</vt:lpstr>
      <vt:lpstr>Презентация PowerPoint</vt:lpstr>
      <vt:lpstr>Төшеп калган репликаларны өстәп языгыз.</vt:lpstr>
      <vt:lpstr>Диалогны дәвам итегез (5-6 реплика өстәргә)</vt:lpstr>
      <vt:lpstr>Схема буенча диалог төзегез</vt:lpstr>
      <vt:lpstr>Репликаларны дөрес урнаштырыгыз</vt:lpstr>
      <vt:lpstr>Әсәрне сәхнәләштерү  Рәсемнәр яки рәсемнәр сериясе буенча диалог, хикәя төзү </vt:lpstr>
      <vt:lpstr>Презентация PowerPoint</vt:lpstr>
      <vt:lpstr>                                    - Иртән нәрсә ашаган?</vt:lpstr>
      <vt:lpstr>          - Аңа иртәнге ашны             - Ул өйдән сәгать  кем әзерләгән?                      җидедә  чыкканмы?     </vt:lpstr>
      <vt:lpstr>          - Көндезге ашны                  - Өйгә сәгать ничәдә ул кайда ашаган?                  кайткан?</vt:lpstr>
      <vt:lpstr>          - Кичен кая                           - Сәгать ничәдә   бараган?                                йокларга яткан?</vt:lpstr>
      <vt:lpstr>Диалогтан монолог төзү</vt:lpstr>
      <vt:lpstr>8 нче сыйныф, 1 нче чирек</vt:lpstr>
      <vt:lpstr>8 нче сыйныф, 1 нче чирек</vt:lpstr>
      <vt:lpstr>7 нче сыйныф</vt:lpstr>
      <vt:lpstr>Төшеп калган сүзләрне дөрес формада куеп языгыз.</vt:lpstr>
      <vt:lpstr>Репликаларны языгыз</vt:lpstr>
      <vt:lpstr>Диалогта төшеп калган репликаларны куеп яз.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 теленнән белемнәрне контрольгә алу материалының әһәмияте</dc:title>
  <dc:creator>Admin</dc:creator>
  <cp:lastModifiedBy>Admin</cp:lastModifiedBy>
  <cp:revision>30</cp:revision>
  <dcterms:created xsi:type="dcterms:W3CDTF">2016-01-02T12:03:49Z</dcterms:created>
  <dcterms:modified xsi:type="dcterms:W3CDTF">2016-01-03T14:04:40Z</dcterms:modified>
</cp:coreProperties>
</file>