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9" r:id="rId8"/>
    <p:sldId id="273" r:id="rId9"/>
    <p:sldId id="275" r:id="rId10"/>
    <p:sldId id="267" r:id="rId11"/>
    <p:sldId id="268" r:id="rId12"/>
    <p:sldId id="271" r:id="rId13"/>
    <p:sldId id="272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2D9F-715F-456D-91A5-28E80592299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FB6-D817-469A-A826-F75CCAA2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2D9F-715F-456D-91A5-28E80592299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FB6-D817-469A-A826-F75CCAA2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2D9F-715F-456D-91A5-28E80592299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FB6-D817-469A-A826-F75CCAA2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2D9F-715F-456D-91A5-28E80592299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FB6-D817-469A-A826-F75CCAA2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2D9F-715F-456D-91A5-28E80592299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FB6-D817-469A-A826-F75CCAA2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2D9F-715F-456D-91A5-28E80592299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FB6-D817-469A-A826-F75CCAA2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2D9F-715F-456D-91A5-28E80592299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FB6-D817-469A-A826-F75CCAA2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2D9F-715F-456D-91A5-28E80592299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FB6-D817-469A-A826-F75CCAA2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2D9F-715F-456D-91A5-28E80592299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FB6-D817-469A-A826-F75CCAA2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2D9F-715F-456D-91A5-28E80592299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FB6-D817-469A-A826-F75CCAA2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2D9F-715F-456D-91A5-28E80592299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8FB6-D817-469A-A826-F75CCAA2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92D9F-715F-456D-91A5-28E805922993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A8FB6-D817-469A-A826-F75CCAA2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59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43852" cy="2655897"/>
          </a:xfrm>
          <a:solidFill>
            <a:schemeClr val="accent1">
              <a:alpha val="51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Мээн</a:t>
            </a:r>
            <a:r>
              <a:rPr lang="ru-RU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педагогиктиг</a:t>
            </a:r>
            <a:r>
              <a:rPr lang="ru-RU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тывыышкыннарым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3836733"/>
            <a:ext cx="7773346" cy="2000548"/>
          </a:xfrm>
          <a:prstGeom prst="rect">
            <a:avLst/>
          </a:prstGeom>
          <a:solidFill>
            <a:schemeClr val="accent1">
              <a:alpha val="5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Чоон-Хемчик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кожууннун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Баян-Тала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ортумак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школазынын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тыва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дыл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чогаал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башкызы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Кужугет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Шончалай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Ивановна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326" b="847"/>
          <a:stretch>
            <a:fillRect/>
          </a:stretch>
        </p:blipFill>
        <p:spPr>
          <a:xfrm rot="5400000">
            <a:off x="2561913" y="990286"/>
            <a:ext cx="4091610" cy="5643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058"/>
          <a:stretch>
            <a:fillRect/>
          </a:stretch>
        </p:blipFill>
        <p:spPr>
          <a:xfrm>
            <a:off x="2571736" y="1714488"/>
            <a:ext cx="3988615" cy="478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650" t="4104" r="5421" b="56436"/>
          <a:stretch>
            <a:fillRect/>
          </a:stretch>
        </p:blipFill>
        <p:spPr>
          <a:xfrm>
            <a:off x="785786" y="1000108"/>
            <a:ext cx="7215238" cy="4533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0" t="4104" r="7772" b="46966"/>
          <a:stretch>
            <a:fillRect/>
          </a:stretch>
        </p:blipFill>
        <p:spPr>
          <a:xfrm>
            <a:off x="1571604" y="1428736"/>
            <a:ext cx="6143668" cy="4749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j_x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6" y="1357298"/>
            <a:ext cx="7334268" cy="55007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  <a:solidFill>
            <a:schemeClr val="bg1">
              <a:alpha val="51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Толевилел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методу-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ооредиглиг-даа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кижизидиглиг-даа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сайзырадыглыг-даа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метод.</a:t>
            </a:r>
          </a:p>
          <a:p>
            <a:pPr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Ажык-дузузы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чудел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0"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Быжыг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билиглер-биле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чепсеглээр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Идепкейлиг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ажылдарынга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чанчыктырар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Уругларны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бодунун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кужунге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бузуредир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Оларнын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сеткил-сагыжын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оортур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тааладыр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Эртемге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уругнун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сонуургалын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ынакшылын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оттурар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Чурулга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уран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чуулунге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сонуургадыр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Бодунун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кужу-биле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бир-ле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чувени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будуруп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кылып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алырынга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чанчыктырар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Улус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мурнунга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чугаалап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ооредир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Угаанын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сактып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алырын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сайзырадыр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Бодун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бедик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унелээр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чорукка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кижизидер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кижинин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бодалын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унелеп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сайгарып,бодуну-биле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деннеп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оорениринге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чанчыктырар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Аас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чугаазын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сайзырадыр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Болукке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ажылдаарынга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ооредир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olnyshko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6143668" cy="46077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857628"/>
            <a:ext cx="8229600" cy="274001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Ажылдап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турар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методум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толевилелдер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kyMoonSlaidPrew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7149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/>
              <a:t>Толевилелдер</a:t>
            </a:r>
            <a:r>
              <a:rPr lang="ru-RU" dirty="0"/>
              <a:t> </a:t>
            </a:r>
            <a:r>
              <a:rPr lang="ru-RU" dirty="0" err="1"/>
              <a:t>методунун</a:t>
            </a:r>
            <a:r>
              <a:rPr lang="ru-RU" dirty="0"/>
              <a:t> </a:t>
            </a:r>
            <a:r>
              <a:rPr lang="ru-RU" dirty="0" err="1"/>
              <a:t>дузазы-биле</a:t>
            </a:r>
            <a:r>
              <a:rPr lang="ru-RU" dirty="0"/>
              <a:t> </a:t>
            </a:r>
            <a:r>
              <a:rPr lang="ru-RU" dirty="0" err="1"/>
              <a:t>кылып</a:t>
            </a:r>
            <a:r>
              <a:rPr lang="ru-RU" dirty="0"/>
              <a:t> </a:t>
            </a:r>
            <a:r>
              <a:rPr lang="ru-RU" dirty="0" err="1"/>
              <a:t>турар</a:t>
            </a:r>
            <a:r>
              <a:rPr lang="ru-RU" dirty="0"/>
              <a:t> </a:t>
            </a:r>
            <a:r>
              <a:rPr lang="ru-RU" dirty="0" err="1" smtClean="0"/>
              <a:t>ажылдарывыс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Альбомнар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Чогаалдарга</a:t>
            </a:r>
            <a:r>
              <a:rPr lang="ru-RU" dirty="0" smtClean="0"/>
              <a:t> </a:t>
            </a:r>
            <a:r>
              <a:rPr lang="ru-RU" dirty="0" err="1" smtClean="0"/>
              <a:t>сюжеттиг</a:t>
            </a:r>
            <a:r>
              <a:rPr lang="ru-RU" dirty="0" smtClean="0"/>
              <a:t> </a:t>
            </a:r>
            <a:r>
              <a:rPr lang="ru-RU" dirty="0" err="1" smtClean="0"/>
              <a:t>чуруктар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Чогаалчынын</a:t>
            </a:r>
            <a:r>
              <a:rPr lang="ru-RU" dirty="0" smtClean="0"/>
              <a:t> </a:t>
            </a:r>
            <a:r>
              <a:rPr lang="ru-RU" dirty="0" err="1" smtClean="0"/>
              <a:t>намдары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</a:t>
            </a:r>
            <a:r>
              <a:rPr lang="ru-RU" dirty="0"/>
              <a:t>Тыва дылда </a:t>
            </a:r>
            <a:r>
              <a:rPr lang="ru-RU" dirty="0" err="1"/>
              <a:t>схемалар</a:t>
            </a:r>
            <a:r>
              <a:rPr lang="ru-RU" dirty="0"/>
              <a:t>», «Тыва </a:t>
            </a:r>
            <a:r>
              <a:rPr lang="ru-RU" dirty="0" err="1"/>
              <a:t>чогаалда</a:t>
            </a:r>
            <a:r>
              <a:rPr lang="ru-RU" dirty="0"/>
              <a:t> </a:t>
            </a:r>
            <a:r>
              <a:rPr lang="ru-RU" dirty="0" err="1"/>
              <a:t>схемалар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«</a:t>
            </a:r>
            <a:r>
              <a:rPr lang="tt-RU" dirty="0" smtClean="0"/>
              <a:t>Очулгалар</a:t>
            </a:r>
            <a:r>
              <a:rPr lang="ru-RU" dirty="0" smtClean="0"/>
              <a:t>»;</a:t>
            </a:r>
          </a:p>
          <a:p>
            <a:pPr lvl="0"/>
            <a:r>
              <a:rPr lang="ru-RU" dirty="0" smtClean="0"/>
              <a:t>«Тыва </a:t>
            </a:r>
            <a:r>
              <a:rPr lang="ru-RU" dirty="0" err="1" smtClean="0"/>
              <a:t>дылын</a:t>
            </a:r>
            <a:r>
              <a:rPr lang="ru-RU" dirty="0" smtClean="0"/>
              <a:t>, </a:t>
            </a:r>
            <a:r>
              <a:rPr lang="ru-RU" dirty="0" err="1" smtClean="0"/>
              <a:t>тыва</a:t>
            </a:r>
            <a:r>
              <a:rPr lang="ru-RU" dirty="0" smtClean="0"/>
              <a:t> </a:t>
            </a:r>
            <a:r>
              <a:rPr lang="ru-RU" dirty="0" err="1" smtClean="0"/>
              <a:t>чонун</a:t>
            </a:r>
            <a:r>
              <a:rPr lang="ru-RU" dirty="0" smtClean="0"/>
              <a:t>, </a:t>
            </a:r>
            <a:r>
              <a:rPr lang="ru-RU" dirty="0" err="1" smtClean="0"/>
              <a:t>тыва</a:t>
            </a:r>
            <a:r>
              <a:rPr lang="ru-RU" dirty="0" smtClean="0"/>
              <a:t> </a:t>
            </a:r>
            <a:r>
              <a:rPr lang="ru-RU" dirty="0" err="1" smtClean="0"/>
              <a:t>черин</a:t>
            </a:r>
            <a:r>
              <a:rPr lang="ru-RU" dirty="0" smtClean="0"/>
              <a:t>, </a:t>
            </a:r>
            <a:r>
              <a:rPr lang="ru-RU" dirty="0" err="1" smtClean="0"/>
              <a:t>ожуунун</a:t>
            </a:r>
            <a:r>
              <a:rPr lang="ru-RU" dirty="0" smtClean="0"/>
              <a:t> </a:t>
            </a:r>
            <a:r>
              <a:rPr lang="ru-RU" dirty="0" err="1" smtClean="0"/>
              <a:t>уш</a:t>
            </a:r>
            <a:r>
              <a:rPr lang="ru-RU" dirty="0" smtClean="0"/>
              <a:t> </a:t>
            </a:r>
            <a:r>
              <a:rPr lang="ru-RU" dirty="0" err="1" smtClean="0"/>
              <a:t>ыдык</a:t>
            </a:r>
            <a:r>
              <a:rPr lang="ru-RU" dirty="0" smtClean="0"/>
              <a:t> </a:t>
            </a:r>
            <a:r>
              <a:rPr lang="ru-RU" dirty="0" err="1" smtClean="0"/>
              <a:t>дажы</a:t>
            </a:r>
            <a:r>
              <a:rPr lang="ru-RU" dirty="0" smtClean="0"/>
              <a:t> </a:t>
            </a:r>
            <a:r>
              <a:rPr lang="ru-RU" dirty="0" err="1" smtClean="0"/>
              <a:t>ол-дур</a:t>
            </a:r>
            <a:r>
              <a:rPr lang="ru-RU" dirty="0" smtClean="0"/>
              <a:t>….»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11676728_34343.jpg"/>
          <p:cNvPicPr>
            <a:picLocks noChangeAspect="1"/>
          </p:cNvPicPr>
          <p:nvPr/>
        </p:nvPicPr>
        <p:blipFill>
          <a:blip r:embed="rId2"/>
          <a:srcRect b="14594"/>
          <a:stretch>
            <a:fillRect/>
          </a:stretch>
        </p:blipFill>
        <p:spPr>
          <a:xfrm>
            <a:off x="1000100" y="928670"/>
            <a:ext cx="7249758" cy="542926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500174"/>
            <a:ext cx="6143668" cy="4840303"/>
          </a:xfrm>
          <a:solidFill>
            <a:schemeClr val="accent1">
              <a:alpha val="56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Толевилелдерде</a:t>
            </a: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уругларнын</a:t>
            </a: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кылган</a:t>
            </a: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ажылы</a:t>
            </a: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Бичии</a:t>
            </a: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кадарчы</a:t>
            </a: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Шораан</a:t>
            </a: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Баглааш</a:t>
            </a: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tt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“Чогаалчыларнын  допчу-намдары”</a:t>
            </a:r>
          </a:p>
          <a:p>
            <a:r>
              <a:rPr lang="tt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Тыва дыл, чогаалда таблицалар, схемалар 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ocuments\Scanned Documents\Рисунок (1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31662" y="254431"/>
            <a:ext cx="4009370" cy="592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ocuments\Scanned Documents\Рисунок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6935" y="-55288"/>
            <a:ext cx="4890132" cy="6715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кола\Documents\Scanned Documents\Рисунок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54646" y="874322"/>
            <a:ext cx="474908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Школа\Documents\Scanned Documents\Рисунок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71604" y="1227214"/>
            <a:ext cx="5572164" cy="4849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Школа\Documents\Scanned Documents\Рисунок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893" y="1172931"/>
            <a:ext cx="4493371" cy="5685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150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Мээн педагогиктиг тывыышкыннарым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МОУ СОШ №1пгт Каа-Хем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Мээн педагогиктиг тывыышкыннарым </dc:title>
  <dc:creator>Ооржак</dc:creator>
  <cp:lastModifiedBy>Школа</cp:lastModifiedBy>
  <cp:revision>20</cp:revision>
  <dcterms:created xsi:type="dcterms:W3CDTF">2012-02-13T00:43:01Z</dcterms:created>
  <dcterms:modified xsi:type="dcterms:W3CDTF">2016-02-24T07:02:42Z</dcterms:modified>
</cp:coreProperties>
</file>