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80" r:id="rId3"/>
    <p:sldId id="279" r:id="rId4"/>
    <p:sldId id="284" r:id="rId5"/>
    <p:sldId id="285" r:id="rId6"/>
    <p:sldId id="286" r:id="rId7"/>
    <p:sldId id="287" r:id="rId8"/>
    <p:sldId id="281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22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1D3CE-5998-4DE0-B8C3-C3009CCF3109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2B35C-8445-4DB0-9E68-B279D6C64A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984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829E66-E859-4857-959A-30C4FDE4944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3F2D2A-B36D-4A7B-A4F4-0816D20F38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34752" cy="6311624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Ийнин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ортумак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ниити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билиг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школазы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Темазы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Авамнын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ынак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оглу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Кылганы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чогаал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башкызы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Хомушку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Анчы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Васильевич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3687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агбаанович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сарыг-оол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i.omaevich.ru/u/db/14cbc69f9511e2ae97710c6f6b2996/-/1313052127_stepan-saryg-oo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99288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кудаж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640960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Словарь-фразеологтуг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ажыл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Эдектери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тоннуӊ адакы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кезээ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шинель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шериг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албанында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кижилерниӊ кедер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тону,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ланчыы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ары-бөрү аглай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бөрү аӊнай берген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Дылынын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уран-чечен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аргалары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Эпитеттер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Эдектери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орлуп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калган шинель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кеткен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эрги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хынныг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ланчыы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бөдүүн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чазык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чажыт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харыы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Деӊнелгелер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: Опайы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хөлчок ынак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Ботажыл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1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Онаалгазы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Чогаалдан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тыпкан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эпитеттерни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тайылбырла</a:t>
            </a:r>
            <a:r>
              <a:rPr lang="ru-RU" sz="3100" dirty="0" err="1" smtClean="0">
                <a:latin typeface="Times New Roman"/>
                <a:cs typeface="Times New Roman"/>
              </a:rPr>
              <a:t>ӊ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ар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52528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Чижек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Чазык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Огонекка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хамаарыштыр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чугаалап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оолдун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биче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сеткилдиин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коргускен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Кызыл </a:t>
            </a:r>
            <a:r>
              <a:rPr lang="ru-RU" dirty="0" err="1" smtClean="0"/>
              <a:t>шеригжилер</a:t>
            </a:r>
            <a:endParaRPr lang="ru-RU" dirty="0"/>
          </a:p>
        </p:txBody>
      </p:sp>
      <p:pic>
        <p:nvPicPr>
          <p:cNvPr id="4" name="Содержимое 3" descr="http://i.omaevich.ru/u/62/1f25849f9711e28773d8d76e6b2996/-/DSCF076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704856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err="1" smtClean="0">
                <a:latin typeface="Times New Roman"/>
                <a:cs typeface="Times New Roman"/>
              </a:rPr>
              <a:t>үс акшаныӊ орнунга</a:t>
            </a: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 </a:t>
            </a:r>
            <a:r>
              <a:rPr lang="ru-RU" dirty="0" err="1" smtClean="0">
                <a:latin typeface="Times New Roman"/>
                <a:cs typeface="Times New Roman"/>
              </a:rPr>
              <a:t>Чүс эштиг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cs typeface="Times New Roman"/>
              </a:rPr>
              <a:t>чор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Эптигде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хөгл</a:t>
            </a:r>
            <a:r>
              <a:rPr lang="ru-RU" dirty="0" err="1" smtClean="0">
                <a:latin typeface="Times New Roman"/>
                <a:cs typeface="Times New Roman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Эштигде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/>
                <a:cs typeface="Times New Roman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dirty="0" err="1" smtClean="0">
                <a:latin typeface="Times New Roman"/>
                <a:cs typeface="Times New Roman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Демниг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сааскан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тудуп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Чолду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экизи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sz="9600" dirty="0" err="1" smtClean="0"/>
              <a:t>Четтирдивис</a:t>
            </a:r>
            <a:r>
              <a:rPr lang="ru-RU" sz="9600" dirty="0" smtClean="0"/>
              <a:t>!</a:t>
            </a:r>
            <a:endParaRPr lang="ru-RU" sz="9600" dirty="0"/>
          </a:p>
        </p:txBody>
      </p:sp>
    </p:spTree>
  </p:cSld>
  <p:clrMapOvr>
    <a:masterClrMapping/>
  </p:clrMapOvr>
  <p:transition advTm="1344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359</TotalTime>
  <Words>133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Степан агбаанович сарыг-оол</vt:lpstr>
      <vt:lpstr>Слайд 3</vt:lpstr>
      <vt:lpstr>  Словарь-фразеологтуг ажыл:</vt:lpstr>
      <vt:lpstr>Дылынынӊ уран-чечен аргалары:</vt:lpstr>
      <vt:lpstr>Ботажыл № 1 Онаалгазы: Чогаалдан тыпкан эпитеттерни  тайылбырлаӊар</vt:lpstr>
      <vt:lpstr>Кызыл шеригжилер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айлана</dc:creator>
  <cp:lastModifiedBy>User</cp:lastModifiedBy>
  <cp:revision>76</cp:revision>
  <dcterms:created xsi:type="dcterms:W3CDTF">2013-02-26T04:21:56Z</dcterms:created>
  <dcterms:modified xsi:type="dcterms:W3CDTF">2016-02-16T15:38:58Z</dcterms:modified>
</cp:coreProperties>
</file>