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5" r:id="rId6"/>
    <p:sldId id="258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714DE-38F9-40C6-B71E-5520579938E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FF435-5462-4A1F-BF15-7CC9BB245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80295-F09B-4EDE-B74D-024600309003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BBA4-1FFA-47F6-9C2F-E819E0552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BBA4-1FFA-47F6-9C2F-E819E0552E2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Темазы: </a:t>
            </a:r>
            <a:r>
              <a:rPr lang="ru-RU" sz="4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Кылыг</a:t>
            </a:r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сөзүнүң наклонениелери</a:t>
            </a:r>
            <a:endParaRPr lang="ru-RU" sz="4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	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Допчузу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сөзүнүң наклонениелериниң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дугайында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сөзүнүң  наклонениезиниң арыннарга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саннарга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өскерлири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Ажыглаан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литература.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		</a:t>
            </a:r>
          </a:p>
          <a:p>
            <a:pPr algn="just">
              <a:buNone/>
            </a:pP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Наклонение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дээрге кылдыныгның херек кырында боттанган азы боттанмаанынга чугаалап турар кижиниң хамаарылгазын илередир кылыг сөзүнүң хевири.</a:t>
            </a:r>
          </a:p>
          <a:p>
            <a:pPr algn="just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		Тыва дылда кылыг сөзүнүң 5 наклонение хевирлери бар.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937523"/>
          </a:xfrm>
        </p:spPr>
        <p:txBody>
          <a:bodyPr/>
          <a:lstStyle/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Кылыг сөзүнүң наклонениелери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80729"/>
          <a:ext cx="8712969" cy="587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216358"/>
                <a:gridCol w="2904323"/>
              </a:tblGrid>
              <a:tr h="530174">
                <a:tc>
                  <a:txBody>
                    <a:bodyPr/>
                    <a:lstStyle/>
                    <a:p>
                      <a:pPr algn="ctr"/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Наклонениелер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Дүрүмү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Чижээ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871"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Болуушкун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наклонениези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Херек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кырында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болган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бооп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турар азы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болур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кылдыныгны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илередир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Ай-кыс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чечектер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суггар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ган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Ай-кыс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чечектер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суггарып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тур.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Ай-кыс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чечектер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суггар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6732"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Дужаал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боттандырар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дугайында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дужаал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(ай-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тыышкын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азы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дилег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илередир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Уруглар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кичээлиңер чок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болза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моон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чоруп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туңар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72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3756248"/>
                <a:gridCol w="3048000"/>
              </a:tblGrid>
              <a:tr h="3097875"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Даар</a:t>
                      </a:r>
                      <a:r>
                        <a:rPr lang="tt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Өске кылдыныгның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бот-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танырынга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эргежок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чу- гула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кылдыныгны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азы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боттандырар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күзелди ийикпе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дилегни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илередир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Аалга</a:t>
                      </a: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барзымза</a:t>
                      </a: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инектер</a:t>
                      </a: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саар</a:t>
                      </a: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87309"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Чөпшээрел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Кылдыныгның ботаны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рынга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чугаалап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турар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кижиниң чөпшээреш- кенин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азы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бүзүрелдиин илередир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Биске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билдинмейн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баар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айтырыглар-даа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тура 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гей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87309">
                <a:tc>
                  <a:txBody>
                    <a:bodyPr/>
                    <a:lstStyle/>
                    <a:p>
                      <a:r>
                        <a:rPr lang="tt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Кызыгаарлаар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Өске бир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кылыг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сөзүнүң кылдыныын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үе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азы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хем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чээл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талазы-биле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кызы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гаарлаар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кылдыныгны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илередир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Башкы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кел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гиже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манаар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болган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бис.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Кылыг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сөзүнүң наклонениелериниң аразындан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чүгле болуушкун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наклонениези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үелерге, саннарга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болгаш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арыннарга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өскерлир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Ында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тускай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наклонение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кожумаа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Ынчангаш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ону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сан,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арын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кожумактары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илередир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Болуушкун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наклонениезинден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өске наклонениелер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үелерге өскерилбес.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чүгле саннарга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болгаш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арыннарга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өскерлир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899592" y="332656"/>
            <a:ext cx="7056784" cy="1512168"/>
          </a:xfrm>
          <a:prstGeom prst="wedgeRoundRectCallout">
            <a:avLst>
              <a:gd name="adj1" fmla="val -20833"/>
              <a:gd name="adj2" fmla="val 88548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Сактып алыңар</a:t>
            </a:r>
            <a:r>
              <a:rPr lang="tt-RU" sz="4400" dirty="0" smtClean="0">
                <a:solidFill>
                  <a:srgbClr val="FF0000"/>
                </a:solidFill>
              </a:rPr>
              <a:t>!</a:t>
            </a:r>
            <a:r>
              <a:rPr lang="tt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Чурук-биле ажыл</a:t>
            </a:r>
          </a:p>
          <a:p>
            <a:pPr algn="just">
              <a:lnSpc>
                <a:spcPct val="150000"/>
              </a:lnSpc>
              <a:buNone/>
            </a:pPr>
            <a:r>
              <a:rPr lang="tt-RU" sz="2800" i="1" dirty="0" smtClean="0">
                <a:latin typeface="Times New Roman" pitchFamily="18" charset="0"/>
                <a:cs typeface="Times New Roman" pitchFamily="18" charset="0"/>
              </a:rPr>
              <a:t>		Онаалгазы: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чурукту кичээнгейлиг көргеш, кылыг сөзүнүң наклонениелерин ажыглавышаан, “Чайлагга” деп кыска чогаадыгдан бижиңер.</a:t>
            </a:r>
          </a:p>
          <a:p>
            <a:pPr>
              <a:lnSpc>
                <a:spcPct val="150000"/>
              </a:lnSpc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Чайлаг чуру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Ажыглаан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литература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</a:rPr>
              <a:t>Д.А. </a:t>
            </a:r>
            <a:r>
              <a:rPr lang="ru-RU" dirty="0" err="1" smtClean="0">
                <a:latin typeface="Times New Roman" pitchFamily="18" charset="0"/>
              </a:rPr>
              <a:t>Монгуш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</a:rPr>
              <a:t>К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</a:rPr>
              <a:t>Б. </a:t>
            </a:r>
            <a:r>
              <a:rPr lang="ru-RU" dirty="0" err="1" smtClean="0">
                <a:latin typeface="Times New Roman" pitchFamily="18" charset="0"/>
              </a:rPr>
              <a:t>Доржу</a:t>
            </a:r>
            <a:r>
              <a:rPr lang="ru-RU" dirty="0" smtClean="0">
                <a:latin typeface="Times New Roman" pitchFamily="18" charset="0"/>
              </a:rPr>
              <a:t>. Тыва </a:t>
            </a:r>
            <a:r>
              <a:rPr lang="ru-RU" dirty="0" err="1" smtClean="0">
                <a:latin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</a:rPr>
              <a:t>. 6-7 класс.- Кызыл</a:t>
            </a:r>
            <a:r>
              <a:rPr lang="en-US" dirty="0" smtClean="0">
                <a:latin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</a:rPr>
              <a:t> 2001. Ар.107-110.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2. Д.Х. </a:t>
            </a:r>
            <a:r>
              <a:rPr lang="ru-RU" dirty="0" err="1" smtClean="0">
                <a:latin typeface="Times New Roman" pitchFamily="18" charset="0"/>
              </a:rPr>
              <a:t>Ооржак</a:t>
            </a:r>
            <a:r>
              <a:rPr lang="ru-RU" dirty="0" smtClean="0">
                <a:latin typeface="Times New Roman" pitchFamily="18" charset="0"/>
              </a:rPr>
              <a:t> 5-6 </a:t>
            </a:r>
            <a:r>
              <a:rPr lang="ru-RU" dirty="0" err="1" smtClean="0">
                <a:latin typeface="Times New Roman" pitchFamily="18" charset="0"/>
              </a:rPr>
              <a:t>класстарга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харылзаалыг</a:t>
            </a:r>
            <a:r>
              <a:rPr lang="ru-RU" dirty="0" smtClean="0">
                <a:latin typeface="Times New Roman" pitchFamily="18" charset="0"/>
              </a:rPr>
              <a:t> чугаа сайзырадылгазы.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Кызыл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2004.Ар.</a:t>
            </a: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200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ЭРЕС</cp:lastModifiedBy>
  <cp:revision>7</cp:revision>
  <dcterms:created xsi:type="dcterms:W3CDTF">2014-03-18T09:42:02Z</dcterms:created>
  <dcterms:modified xsi:type="dcterms:W3CDTF">2014-04-09T15:04:11Z</dcterms:modified>
</cp:coreProperties>
</file>