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9" r:id="rId13"/>
    <p:sldId id="270" r:id="rId14"/>
    <p:sldId id="271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162B-4508-41F7-9E34-AD1FA867EFA4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8A38-6F7A-44C6-9557-2AD04A447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Александр  Александрович  </a:t>
            </a:r>
            <a:r>
              <a:rPr lang="ru-RU" dirty="0" err="1" smtClean="0"/>
              <a:t>Даржай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Проза </a:t>
            </a:r>
            <a:r>
              <a:rPr lang="ru-RU" dirty="0" err="1" smtClean="0"/>
              <a:t>чогаалдары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Сылдыстыгда</a:t>
            </a:r>
            <a:r>
              <a:rPr lang="ru-RU" dirty="0" smtClean="0"/>
              <a:t> душ»(1979), «</a:t>
            </a:r>
            <a:r>
              <a:rPr lang="ru-RU" dirty="0" err="1" smtClean="0"/>
              <a:t>Чурттарын</a:t>
            </a:r>
            <a:r>
              <a:rPr lang="ru-RU" dirty="0" smtClean="0"/>
              <a:t> </a:t>
            </a:r>
            <a:r>
              <a:rPr lang="ru-RU" dirty="0" err="1" smtClean="0"/>
              <a:t>кузезинзе</a:t>
            </a:r>
            <a:r>
              <a:rPr lang="ru-RU" dirty="0" smtClean="0"/>
              <a:t>»(1984), «</a:t>
            </a:r>
            <a:r>
              <a:rPr lang="ru-RU" dirty="0" err="1" smtClean="0"/>
              <a:t>Четкер</a:t>
            </a:r>
            <a:r>
              <a:rPr lang="ru-RU" dirty="0" smtClean="0"/>
              <a:t> </a:t>
            </a:r>
            <a:r>
              <a:rPr lang="ru-RU" dirty="0" err="1" smtClean="0"/>
              <a:t>четкизи</a:t>
            </a:r>
            <a:r>
              <a:rPr lang="ru-RU" dirty="0" smtClean="0"/>
              <a:t>»(1991),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Шагар-оътта</a:t>
            </a:r>
            <a:r>
              <a:rPr lang="ru-RU" dirty="0" smtClean="0"/>
              <a:t> </a:t>
            </a:r>
            <a:r>
              <a:rPr lang="ru-RU" dirty="0" err="1" smtClean="0"/>
              <a:t>шалын</a:t>
            </a:r>
            <a:r>
              <a:rPr lang="ru-RU" dirty="0" smtClean="0"/>
              <a:t>»(1995), «</a:t>
            </a:r>
            <a:r>
              <a:rPr lang="ru-RU" dirty="0" err="1" smtClean="0"/>
              <a:t>Дулгээзинниг</a:t>
            </a:r>
            <a:endParaRPr lang="ru-RU" dirty="0" smtClean="0"/>
          </a:p>
          <a:p>
            <a:r>
              <a:rPr lang="ru-RU" dirty="0" err="1" smtClean="0"/>
              <a:t>Аян</a:t>
            </a:r>
            <a:r>
              <a:rPr lang="ru-RU" dirty="0" smtClean="0"/>
              <a:t>»(2004), «</a:t>
            </a:r>
            <a:r>
              <a:rPr lang="ru-RU" dirty="0" err="1" smtClean="0"/>
              <a:t>Казанак</a:t>
            </a:r>
            <a:r>
              <a:rPr lang="ru-RU" dirty="0" smtClean="0"/>
              <a:t>»(</a:t>
            </a:r>
            <a:r>
              <a:rPr lang="ru-RU" dirty="0" err="1" smtClean="0"/>
              <a:t>Тоожулар</a:t>
            </a:r>
            <a:r>
              <a:rPr lang="ru-RU" dirty="0" smtClean="0"/>
              <a:t> 2006).</a:t>
            </a:r>
          </a:p>
          <a:p>
            <a:r>
              <a:rPr lang="ru-RU" dirty="0" err="1" smtClean="0"/>
              <a:t>Орус</a:t>
            </a:r>
            <a:r>
              <a:rPr lang="ru-RU" dirty="0" smtClean="0"/>
              <a:t> </a:t>
            </a:r>
            <a:r>
              <a:rPr lang="ru-RU" dirty="0" err="1" smtClean="0"/>
              <a:t>дылга</a:t>
            </a:r>
            <a:r>
              <a:rPr lang="ru-RU" dirty="0" smtClean="0"/>
              <a:t> </a:t>
            </a:r>
            <a:r>
              <a:rPr lang="ru-RU" dirty="0" err="1" smtClean="0"/>
              <a:t>унген</a:t>
            </a:r>
            <a:r>
              <a:rPr lang="ru-RU" dirty="0" smtClean="0"/>
              <a:t> </a:t>
            </a:r>
            <a:r>
              <a:rPr lang="ru-RU" dirty="0" err="1" smtClean="0"/>
              <a:t>чогаалдары</a:t>
            </a:r>
            <a:r>
              <a:rPr lang="ru-RU" dirty="0" smtClean="0"/>
              <a:t>: «Звон стремян»(1980), «</a:t>
            </a:r>
            <a:r>
              <a:rPr lang="ru-RU" dirty="0" err="1" smtClean="0"/>
              <a:t>Шедрый</a:t>
            </a:r>
            <a:r>
              <a:rPr lang="ru-RU" dirty="0" smtClean="0"/>
              <a:t> очаг»(1985), «Пришла пора»(М., «Молодая гвардия»1986), «Благословение Неба и Земли(М., «Советский писатель»2005), «Песня неоперившейся любви»(Повести,рассказы,2004).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Чогаалчыдан</a:t>
            </a:r>
            <a:r>
              <a:rPr lang="ru-RU" dirty="0" smtClean="0"/>
              <a:t> </a:t>
            </a:r>
            <a:r>
              <a:rPr lang="ru-RU" dirty="0" err="1" smtClean="0"/>
              <a:t>бичези</a:t>
            </a:r>
            <a:r>
              <a:rPr lang="ru-RU" dirty="0" smtClean="0"/>
              <a:t> </a:t>
            </a:r>
            <a:r>
              <a:rPr lang="ru-RU" dirty="0" err="1" smtClean="0"/>
              <a:t>Галина.Т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рээн сууру</a:t>
            </a:r>
            <a:r>
              <a:rPr lang="ru-RU" dirty="0" smtClean="0"/>
              <a:t> </a:t>
            </a:r>
            <a:r>
              <a:rPr lang="ru-RU" dirty="0" err="1" smtClean="0"/>
              <a:t>Булун-Теректи</a:t>
            </a:r>
            <a:r>
              <a:rPr lang="ru-RU" dirty="0" err="1" smtClean="0">
                <a:latin typeface="Times New Roman"/>
                <a:cs typeface="Times New Roman"/>
              </a:rPr>
              <a:t>ӊ </a:t>
            </a:r>
            <a:r>
              <a:rPr lang="ru-RU" dirty="0" err="1" smtClean="0"/>
              <a:t>эмнелге</a:t>
            </a:r>
            <a:r>
              <a:rPr lang="ru-RU" dirty="0" smtClean="0"/>
              <a:t> </a:t>
            </a:r>
            <a:r>
              <a:rPr lang="ru-RU" dirty="0" err="1" smtClean="0"/>
              <a:t>салбырынга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й чылдарда</a:t>
            </a:r>
            <a:r>
              <a:rPr lang="ru-RU" dirty="0" smtClean="0"/>
              <a:t> </a:t>
            </a:r>
            <a:r>
              <a:rPr lang="ru-RU" dirty="0" err="1" smtClean="0"/>
              <a:t>макталдыг</a:t>
            </a:r>
            <a:r>
              <a:rPr lang="ru-RU" dirty="0" smtClean="0"/>
              <a:t> </a:t>
            </a:r>
            <a:r>
              <a:rPr lang="ru-RU" dirty="0" err="1" smtClean="0"/>
              <a:t>ажылдап</a:t>
            </a:r>
            <a:r>
              <a:rPr lang="ru-RU" dirty="0" smtClean="0"/>
              <a:t> </a:t>
            </a:r>
            <a:r>
              <a:rPr lang="ru-RU" dirty="0" err="1" smtClean="0"/>
              <a:t>чораан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Шулукчунун</a:t>
            </a:r>
            <a:r>
              <a:rPr lang="ru-RU" dirty="0" smtClean="0"/>
              <a:t> </a:t>
            </a:r>
            <a:r>
              <a:rPr lang="ru-RU" dirty="0" err="1" smtClean="0"/>
              <a:t>Ка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-оол,Ким-оол,Май-оол акылары,ду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мазы </a:t>
            </a:r>
            <a:r>
              <a:rPr lang="ru-RU" dirty="0" smtClean="0"/>
              <a:t>Галя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чырык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ртемчейден эрте</a:t>
            </a:r>
            <a:r>
              <a:rPr lang="ru-RU" dirty="0" smtClean="0"/>
              <a:t> </a:t>
            </a:r>
            <a:r>
              <a:rPr lang="ru-RU" dirty="0" err="1" smtClean="0"/>
              <a:t>чарылган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Хеймер</a:t>
            </a:r>
            <a:r>
              <a:rPr lang="ru-RU" dirty="0" smtClean="0"/>
              <a:t> </a:t>
            </a:r>
            <a:r>
              <a:rPr lang="ru-RU" dirty="0" err="1" smtClean="0"/>
              <a:t>ду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мазы </a:t>
            </a:r>
            <a:r>
              <a:rPr lang="ru-RU" dirty="0" smtClean="0"/>
              <a:t>Евгений чугаакыр,чазык-чаагай,</a:t>
            </a:r>
            <a:r>
              <a:rPr lang="ru-RU" dirty="0" err="1" smtClean="0"/>
              <a:t>эш-ѳѳрзурек</a:t>
            </a:r>
            <a:r>
              <a:rPr lang="ru-RU" dirty="0" smtClean="0"/>
              <a:t>,</a:t>
            </a:r>
            <a:r>
              <a:rPr lang="ru-RU" dirty="0" err="1" smtClean="0"/>
              <a:t>тывы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гыр-сагынгыр</a:t>
            </a:r>
            <a:r>
              <a:rPr lang="ru-RU" dirty="0" smtClean="0"/>
              <a:t>,</a:t>
            </a:r>
            <a:r>
              <a:rPr lang="ru-RU" dirty="0" err="1" smtClean="0"/>
              <a:t>шевер</a:t>
            </a:r>
            <a:r>
              <a:rPr lang="ru-RU" dirty="0" smtClean="0"/>
              <a:t> </a:t>
            </a:r>
            <a:r>
              <a:rPr lang="ru-RU" dirty="0" err="1" smtClean="0"/>
              <a:t>холдуг.Ол</a:t>
            </a:r>
            <a:r>
              <a:rPr lang="ru-RU" dirty="0" smtClean="0"/>
              <a:t> </a:t>
            </a:r>
            <a:r>
              <a:rPr lang="ru-RU" dirty="0" err="1" smtClean="0"/>
              <a:t>Кызылда</a:t>
            </a:r>
            <a:r>
              <a:rPr lang="ru-RU" dirty="0" smtClean="0"/>
              <a:t> </a:t>
            </a:r>
            <a:r>
              <a:rPr lang="ru-RU" dirty="0" err="1" smtClean="0"/>
              <a:t>чурттап</a:t>
            </a:r>
            <a:r>
              <a:rPr lang="ru-RU" dirty="0" smtClean="0"/>
              <a:t> </a:t>
            </a:r>
            <a:r>
              <a:rPr lang="ru-RU" dirty="0" err="1" smtClean="0"/>
              <a:t>чоруур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Очулгалары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А.С.Грибоедовту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</a:t>
            </a:r>
            <a:r>
              <a:rPr lang="ru-RU" dirty="0" smtClean="0"/>
              <a:t>«</a:t>
            </a:r>
            <a:r>
              <a:rPr lang="ru-RU" dirty="0" err="1" smtClean="0"/>
              <a:t>Угаан</a:t>
            </a:r>
            <a:r>
              <a:rPr lang="ru-RU" dirty="0" smtClean="0"/>
              <a:t> </a:t>
            </a:r>
            <a:r>
              <a:rPr lang="ru-RU" dirty="0" err="1" smtClean="0"/>
              <a:t>човула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ы»,испан шулукчу</a:t>
            </a:r>
            <a:r>
              <a:rPr lang="ru-RU" dirty="0" smtClean="0"/>
              <a:t> Гарсиа </a:t>
            </a:r>
            <a:r>
              <a:rPr lang="ru-RU" dirty="0" err="1" smtClean="0"/>
              <a:t>Лорканы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Ханныг</a:t>
            </a:r>
            <a:r>
              <a:rPr lang="ru-RU" dirty="0" smtClean="0"/>
              <a:t> куда»,немец </a:t>
            </a:r>
            <a:r>
              <a:rPr lang="ru-RU" dirty="0" err="1" smtClean="0"/>
              <a:t>чогаалчы</a:t>
            </a:r>
            <a:r>
              <a:rPr lang="ru-RU" dirty="0" smtClean="0"/>
              <a:t> </a:t>
            </a:r>
            <a:r>
              <a:rPr lang="ru-RU" dirty="0" err="1" smtClean="0"/>
              <a:t>Бертольт</a:t>
            </a:r>
            <a:r>
              <a:rPr lang="ru-RU" dirty="0" smtClean="0"/>
              <a:t> </a:t>
            </a:r>
            <a:r>
              <a:rPr lang="ru-RU" dirty="0" err="1" smtClean="0"/>
              <a:t>Брехти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Сычуанны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буянныг</a:t>
            </a:r>
            <a:r>
              <a:rPr lang="ru-RU" dirty="0" smtClean="0"/>
              <a:t> </a:t>
            </a:r>
            <a:r>
              <a:rPr lang="ru-RU" dirty="0" err="1" smtClean="0"/>
              <a:t>кижизи</a:t>
            </a:r>
            <a:r>
              <a:rPr lang="ru-RU" dirty="0" smtClean="0"/>
              <a:t>»,Максим </a:t>
            </a:r>
            <a:r>
              <a:rPr lang="ru-RU" dirty="0" err="1" smtClean="0"/>
              <a:t>Горькийни</a:t>
            </a:r>
            <a:r>
              <a:rPr lang="ru-RU" dirty="0" smtClean="0"/>
              <a:t> «Ирей»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шиилерин,Виль</a:t>
            </a:r>
            <a:r>
              <a:rPr lang="ru-RU" dirty="0" smtClean="0"/>
              <a:t> </a:t>
            </a:r>
            <a:r>
              <a:rPr lang="ru-RU" dirty="0" err="1" smtClean="0"/>
              <a:t>Липатовту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smtClean="0"/>
              <a:t>«</a:t>
            </a:r>
            <a:r>
              <a:rPr lang="ru-RU" dirty="0" err="1" smtClean="0"/>
              <a:t>Кодээ</a:t>
            </a:r>
            <a:r>
              <a:rPr lang="ru-RU" dirty="0" smtClean="0"/>
              <a:t> </a:t>
            </a:r>
            <a:r>
              <a:rPr lang="ru-RU" dirty="0" err="1" smtClean="0"/>
              <a:t>суурну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шагдаазы</a:t>
            </a:r>
            <a:r>
              <a:rPr lang="ru-RU" dirty="0" smtClean="0"/>
              <a:t>» </a:t>
            </a:r>
            <a:r>
              <a:rPr lang="ru-RU" dirty="0" err="1" smtClean="0"/>
              <a:t>деп</a:t>
            </a:r>
            <a:r>
              <a:rPr lang="ru-RU" dirty="0" smtClean="0"/>
              <a:t> тоожузун,А.</a:t>
            </a:r>
            <a:r>
              <a:rPr lang="ru-RU" dirty="0" err="1" smtClean="0"/>
              <a:t>Пушкинни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Алдын</a:t>
            </a:r>
            <a:r>
              <a:rPr lang="ru-RU" dirty="0" smtClean="0"/>
              <a:t> балык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балыкчы</a:t>
            </a:r>
            <a:r>
              <a:rPr lang="ru-RU" dirty="0" smtClean="0"/>
              <a:t> </a:t>
            </a:r>
            <a:r>
              <a:rPr lang="ru-RU" dirty="0" err="1" smtClean="0"/>
              <a:t>дугайында</a:t>
            </a:r>
            <a:r>
              <a:rPr lang="ru-RU" dirty="0"/>
              <a:t> </a:t>
            </a:r>
            <a:r>
              <a:rPr lang="ru-RU" dirty="0" smtClean="0"/>
              <a:t>тоолун»,А.</a:t>
            </a:r>
            <a:r>
              <a:rPr lang="ru-RU" dirty="0" err="1" smtClean="0"/>
              <a:t>Блокту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smtClean="0"/>
              <a:t>,М.</a:t>
            </a:r>
            <a:r>
              <a:rPr lang="ru-RU" dirty="0" err="1" smtClean="0"/>
              <a:t>Шевченкону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smtClean="0"/>
              <a:t>,</a:t>
            </a:r>
            <a:r>
              <a:rPr lang="ru-RU" dirty="0" err="1" smtClean="0"/>
              <a:t>С.Есе</a:t>
            </a:r>
            <a:r>
              <a:rPr lang="ru-RU" dirty="0" smtClean="0"/>
              <a:t>-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инни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,якут С.Даниловту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,алтай А.Адаровту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,казах О.Сулеймановту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шулуктерин</a:t>
            </a:r>
            <a:r>
              <a:rPr lang="ru-RU" dirty="0" smtClean="0"/>
              <a:t> </a:t>
            </a:r>
            <a:r>
              <a:rPr lang="ru-RU" dirty="0" err="1" smtClean="0"/>
              <a:t>тыва</a:t>
            </a:r>
            <a:r>
              <a:rPr lang="ru-RU" dirty="0" smtClean="0"/>
              <a:t> </a:t>
            </a:r>
            <a:r>
              <a:rPr lang="ru-RU" dirty="0" err="1" smtClean="0"/>
              <a:t>дылче</a:t>
            </a:r>
            <a:r>
              <a:rPr lang="ru-RU" dirty="0" smtClean="0"/>
              <a:t> </a:t>
            </a:r>
            <a:r>
              <a:rPr lang="ru-RU" dirty="0" err="1" smtClean="0"/>
              <a:t>очулдурган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Тускай</a:t>
            </a:r>
            <a:r>
              <a:rPr lang="ru-RU" dirty="0" smtClean="0"/>
              <a:t> ном </a:t>
            </a:r>
            <a:r>
              <a:rPr lang="ru-RU" dirty="0" err="1" smtClean="0"/>
              <a:t>кылдыр</a:t>
            </a:r>
            <a:r>
              <a:rPr lang="ru-RU" dirty="0" smtClean="0"/>
              <a:t> </a:t>
            </a:r>
            <a:r>
              <a:rPr lang="ru-RU" dirty="0" err="1" smtClean="0"/>
              <a:t>унген</a:t>
            </a:r>
            <a:r>
              <a:rPr lang="ru-RU" dirty="0" smtClean="0"/>
              <a:t> </a:t>
            </a:r>
            <a:r>
              <a:rPr lang="ru-RU" dirty="0" err="1" smtClean="0"/>
              <a:t>чогаалдары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Тыва </a:t>
            </a:r>
            <a:r>
              <a:rPr lang="ru-RU" dirty="0" err="1" smtClean="0"/>
              <a:t>литератураны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антологиязы</a:t>
            </a:r>
            <a:r>
              <a:rPr lang="ru-RU" dirty="0" smtClean="0"/>
              <a:t>», «Тыва </a:t>
            </a:r>
            <a:r>
              <a:rPr lang="ru-RU" dirty="0" err="1" smtClean="0"/>
              <a:t>чечен</a:t>
            </a:r>
            <a:r>
              <a:rPr lang="ru-RU" dirty="0" smtClean="0"/>
              <a:t> </a:t>
            </a:r>
            <a:r>
              <a:rPr lang="ru-RU" dirty="0" err="1" smtClean="0"/>
              <a:t>чугаа</a:t>
            </a:r>
            <a:r>
              <a:rPr lang="ru-RU" dirty="0" smtClean="0"/>
              <a:t>», «Дамырак-1», «Дамырак-2»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чыындылар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1979 </a:t>
            </a:r>
            <a:r>
              <a:rPr lang="ru-RU" dirty="0" err="1" smtClean="0"/>
              <a:t>чыл</a:t>
            </a:r>
            <a:r>
              <a:rPr lang="ru-RU" dirty="0" smtClean="0"/>
              <a:t> – </a:t>
            </a:r>
            <a:r>
              <a:rPr lang="ru-RU" dirty="0" err="1" smtClean="0"/>
              <a:t>шылгара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гай шулукчу</a:t>
            </a:r>
            <a:r>
              <a:rPr lang="ru-RU" dirty="0" smtClean="0"/>
              <a:t> </a:t>
            </a:r>
            <a:r>
              <a:rPr lang="ru-RU" dirty="0" err="1" smtClean="0"/>
              <a:t>Кайсын</a:t>
            </a:r>
            <a:r>
              <a:rPr lang="ru-RU" dirty="0" smtClean="0"/>
              <a:t> </a:t>
            </a:r>
            <a:r>
              <a:rPr lang="ru-RU" dirty="0" err="1" smtClean="0"/>
              <a:t>Кулиевти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саналы-биле</a:t>
            </a:r>
            <a:r>
              <a:rPr lang="ru-RU" dirty="0" smtClean="0"/>
              <a:t> </a:t>
            </a:r>
            <a:r>
              <a:rPr lang="ru-RU" dirty="0" err="1" smtClean="0"/>
              <a:t>ССРЭ-ни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Чогаалчылар</a:t>
            </a:r>
            <a:r>
              <a:rPr lang="ru-RU" dirty="0" smtClean="0"/>
              <a:t> </a:t>
            </a:r>
            <a:r>
              <a:rPr lang="ru-RU" dirty="0" err="1" smtClean="0"/>
              <a:t>эвилелини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кежигунунге</a:t>
            </a:r>
            <a:endParaRPr lang="ru-RU" dirty="0" smtClean="0"/>
          </a:p>
          <a:p>
            <a:r>
              <a:rPr lang="ru-RU" dirty="0" err="1"/>
              <a:t>х</a:t>
            </a:r>
            <a:r>
              <a:rPr lang="ru-RU" dirty="0" err="1" smtClean="0"/>
              <a:t>улээп</a:t>
            </a:r>
            <a:r>
              <a:rPr lang="ru-RU" dirty="0" smtClean="0"/>
              <a:t> </a:t>
            </a:r>
            <a:r>
              <a:rPr lang="ru-RU" dirty="0" err="1" smtClean="0"/>
              <a:t>алган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А.Даржай</a:t>
            </a:r>
            <a:r>
              <a:rPr lang="ru-RU" dirty="0" smtClean="0"/>
              <a:t> 20 </a:t>
            </a:r>
            <a:r>
              <a:rPr lang="ru-RU" dirty="0" err="1" smtClean="0"/>
              <a:t>ажыг</a:t>
            </a:r>
            <a:r>
              <a:rPr lang="ru-RU" dirty="0" smtClean="0"/>
              <a:t> </a:t>
            </a:r>
            <a:r>
              <a:rPr lang="ru-RU" dirty="0" err="1" smtClean="0"/>
              <a:t>номнарны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автору,шулук</a:t>
            </a:r>
            <a:endParaRPr lang="ru-RU" dirty="0" smtClean="0"/>
          </a:p>
          <a:p>
            <a:r>
              <a:rPr lang="ru-RU" dirty="0" err="1"/>
              <a:t>ж</a:t>
            </a:r>
            <a:r>
              <a:rPr lang="ru-RU" dirty="0" err="1" smtClean="0"/>
              <a:t>анрында</a:t>
            </a:r>
            <a:r>
              <a:rPr lang="ru-RU" dirty="0" smtClean="0"/>
              <a:t> </a:t>
            </a:r>
            <a:r>
              <a:rPr lang="ru-RU" dirty="0" err="1" smtClean="0"/>
              <a:t>уре-ту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нелдиг ажылдап</a:t>
            </a:r>
            <a:r>
              <a:rPr lang="ru-RU" dirty="0" smtClean="0"/>
              <a:t> </a:t>
            </a:r>
            <a:r>
              <a:rPr lang="ru-RU" dirty="0" err="1" smtClean="0"/>
              <a:t>чоруур</a:t>
            </a:r>
            <a:endParaRPr lang="ru-RU" dirty="0" smtClean="0"/>
          </a:p>
          <a:p>
            <a:r>
              <a:rPr lang="ru-RU" dirty="0" err="1"/>
              <a:t>ш</a:t>
            </a:r>
            <a:r>
              <a:rPr lang="ru-RU" dirty="0" err="1" smtClean="0"/>
              <a:t>илиндек</a:t>
            </a:r>
            <a:r>
              <a:rPr lang="ru-RU" dirty="0" smtClean="0"/>
              <a:t> </a:t>
            </a:r>
            <a:r>
              <a:rPr lang="ru-RU" dirty="0" err="1" smtClean="0"/>
              <a:t>чогаалчыларны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бирээзи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Тыва </a:t>
            </a:r>
            <a:r>
              <a:rPr lang="ru-RU" dirty="0" err="1" smtClean="0"/>
              <a:t>поэзияны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хевирлеттинип</a:t>
            </a:r>
            <a:r>
              <a:rPr lang="ru-RU" dirty="0" smtClean="0"/>
              <a:t> </a:t>
            </a:r>
            <a:r>
              <a:rPr lang="ru-RU" dirty="0" err="1" smtClean="0"/>
              <a:t>тургустунарынга</a:t>
            </a:r>
            <a:r>
              <a:rPr lang="ru-RU" dirty="0" smtClean="0"/>
              <a:t> </a:t>
            </a:r>
            <a:r>
              <a:rPr lang="ru-RU" dirty="0" err="1" smtClean="0"/>
              <a:t>бодуну</a:t>
            </a:r>
            <a:r>
              <a:rPr lang="ru-RU" dirty="0" err="1" smtClean="0">
                <a:latin typeface="Times New Roman"/>
                <a:cs typeface="Times New Roman"/>
              </a:rPr>
              <a:t>ӊ </a:t>
            </a:r>
            <a:r>
              <a:rPr lang="ru-RU" dirty="0" err="1" smtClean="0"/>
              <a:t>улуун</a:t>
            </a:r>
            <a:r>
              <a:rPr lang="ru-RU" dirty="0" smtClean="0"/>
              <a:t> </a:t>
            </a:r>
            <a:r>
              <a:rPr lang="ru-RU" dirty="0" err="1" smtClean="0"/>
              <a:t>киирип</a:t>
            </a:r>
            <a:r>
              <a:rPr lang="ru-RU" dirty="0" smtClean="0"/>
              <a:t> </a:t>
            </a:r>
            <a:r>
              <a:rPr lang="ru-RU" dirty="0" err="1" smtClean="0"/>
              <a:t>чоруур</a:t>
            </a:r>
            <a:r>
              <a:rPr lang="ru-RU" dirty="0" smtClean="0"/>
              <a:t> </a:t>
            </a:r>
            <a:r>
              <a:rPr lang="ru-RU" dirty="0" err="1" smtClean="0"/>
              <a:t>ховар</a:t>
            </a:r>
            <a:r>
              <a:rPr lang="ru-RU" dirty="0" smtClean="0"/>
              <a:t> </a:t>
            </a:r>
            <a:r>
              <a:rPr lang="ru-RU" dirty="0" err="1" smtClean="0"/>
              <a:t>дээн</a:t>
            </a:r>
            <a:r>
              <a:rPr lang="ru-RU" dirty="0" smtClean="0"/>
              <a:t> </a:t>
            </a:r>
            <a:r>
              <a:rPr lang="ru-RU" dirty="0" err="1" smtClean="0"/>
              <a:t>салым-чаяанныг</a:t>
            </a:r>
            <a:r>
              <a:rPr lang="ru-RU" dirty="0" smtClean="0"/>
              <a:t> </a:t>
            </a:r>
            <a:r>
              <a:rPr lang="ru-RU" dirty="0" err="1" smtClean="0"/>
              <a:t>бышкан</a:t>
            </a:r>
            <a:r>
              <a:rPr lang="ru-RU" dirty="0" smtClean="0"/>
              <a:t> </a:t>
            </a:r>
            <a:r>
              <a:rPr lang="ru-RU" dirty="0" err="1" smtClean="0"/>
              <a:t>шулукчу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Оон</a:t>
            </a:r>
            <a:r>
              <a:rPr lang="ru-RU" dirty="0" smtClean="0"/>
              <a:t> </a:t>
            </a:r>
            <a:r>
              <a:rPr lang="ru-RU" dirty="0" err="1" smtClean="0"/>
              <a:t>поэзиязы</a:t>
            </a:r>
            <a:r>
              <a:rPr lang="ru-RU" dirty="0" smtClean="0"/>
              <a:t> </a:t>
            </a:r>
            <a:r>
              <a:rPr lang="ru-RU" dirty="0" err="1" smtClean="0"/>
              <a:t>уран-чечен</a:t>
            </a:r>
            <a:r>
              <a:rPr lang="ru-RU" dirty="0" smtClean="0"/>
              <a:t> </a:t>
            </a:r>
            <a:r>
              <a:rPr lang="ru-RU" dirty="0" err="1" smtClean="0"/>
              <a:t>чаа</a:t>
            </a:r>
            <a:r>
              <a:rPr lang="ru-RU" dirty="0" smtClean="0"/>
              <a:t> </a:t>
            </a:r>
            <a:r>
              <a:rPr lang="ru-RU" dirty="0" err="1" smtClean="0"/>
              <a:t>хевирлиг</a:t>
            </a:r>
            <a:r>
              <a:rPr lang="ru-RU" dirty="0" smtClean="0"/>
              <a:t> </a:t>
            </a:r>
            <a:r>
              <a:rPr lang="ru-RU" dirty="0" err="1" smtClean="0"/>
              <a:t>шулуктер-биле</a:t>
            </a:r>
            <a:r>
              <a:rPr lang="ru-RU" dirty="0" smtClean="0"/>
              <a:t> </a:t>
            </a:r>
            <a:r>
              <a:rPr lang="ru-RU" dirty="0" err="1" smtClean="0"/>
              <a:t>байлакшып,филосфтуг</a:t>
            </a:r>
            <a:r>
              <a:rPr lang="ru-RU" dirty="0" smtClean="0"/>
              <a:t> ханы </a:t>
            </a:r>
            <a:r>
              <a:rPr lang="ru-RU" dirty="0" err="1" smtClean="0"/>
              <a:t>уткалыы-биле</a:t>
            </a:r>
            <a:r>
              <a:rPr lang="ru-RU" dirty="0" smtClean="0"/>
              <a:t> </a:t>
            </a:r>
            <a:r>
              <a:rPr lang="ru-RU" dirty="0" err="1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скелерден онзагайланып,аныяк</a:t>
            </a:r>
            <a:r>
              <a:rPr lang="ru-RU" dirty="0" smtClean="0"/>
              <a:t> </a:t>
            </a:r>
            <a:r>
              <a:rPr lang="ru-RU" dirty="0" err="1" smtClean="0"/>
              <a:t>тыва</a:t>
            </a:r>
            <a:r>
              <a:rPr lang="ru-RU" dirty="0" smtClean="0"/>
              <a:t> </a:t>
            </a:r>
            <a:r>
              <a:rPr lang="ru-RU" dirty="0" err="1" smtClean="0"/>
              <a:t>поэзияга</a:t>
            </a:r>
            <a:r>
              <a:rPr lang="ru-RU" dirty="0" smtClean="0"/>
              <a:t> </a:t>
            </a:r>
            <a:r>
              <a:rPr lang="ru-RU" dirty="0" err="1" smtClean="0"/>
              <a:t>куштуг</a:t>
            </a:r>
            <a:r>
              <a:rPr lang="ru-RU" dirty="0" smtClean="0"/>
              <a:t> </a:t>
            </a:r>
            <a:r>
              <a:rPr lang="ru-RU" dirty="0" err="1" smtClean="0"/>
              <a:t>салдарны</a:t>
            </a:r>
            <a:r>
              <a:rPr lang="ru-RU" dirty="0" smtClean="0"/>
              <a:t> </a:t>
            </a:r>
            <a:r>
              <a:rPr lang="ru-RU" dirty="0" err="1" smtClean="0"/>
              <a:t>чедирип,оон</a:t>
            </a:r>
            <a:r>
              <a:rPr lang="ru-RU" dirty="0" smtClean="0"/>
              <a:t> </a:t>
            </a:r>
            <a:r>
              <a:rPr lang="ru-RU" dirty="0" err="1" smtClean="0"/>
              <a:t>б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гунгу арын-шырайын</a:t>
            </a:r>
            <a:r>
              <a:rPr lang="ru-RU" dirty="0" smtClean="0"/>
              <a:t> </a:t>
            </a:r>
            <a:r>
              <a:rPr lang="ru-RU" dirty="0" err="1" smtClean="0"/>
              <a:t>тодарадып</a:t>
            </a:r>
            <a:r>
              <a:rPr lang="ru-RU" dirty="0" smtClean="0"/>
              <a:t> </a:t>
            </a:r>
            <a:r>
              <a:rPr lang="ru-RU" dirty="0" err="1" smtClean="0"/>
              <a:t>чоруур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Ог-булези,ажы-толу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Чогаалчынын</a:t>
            </a:r>
            <a:r>
              <a:rPr lang="ru-RU" dirty="0" smtClean="0"/>
              <a:t>  </a:t>
            </a:r>
            <a:r>
              <a:rPr lang="ru-RU" dirty="0" err="1" smtClean="0"/>
              <a:t>оонун</a:t>
            </a:r>
            <a:r>
              <a:rPr lang="ru-RU" dirty="0" smtClean="0"/>
              <a:t>  </a:t>
            </a:r>
            <a:r>
              <a:rPr lang="ru-RU" dirty="0" err="1" smtClean="0"/>
              <a:t>ишти</a:t>
            </a:r>
            <a:r>
              <a:rPr lang="ru-RU" dirty="0" smtClean="0"/>
              <a:t> – Мария </a:t>
            </a:r>
            <a:r>
              <a:rPr lang="ru-RU" dirty="0" err="1" smtClean="0"/>
              <a:t>Донгак-овна</a:t>
            </a:r>
            <a:r>
              <a:rPr lang="ru-RU" dirty="0" smtClean="0"/>
              <a:t> </a:t>
            </a:r>
            <a:r>
              <a:rPr lang="ru-RU" dirty="0" err="1" smtClean="0"/>
              <a:t>Даржай.Ол</a:t>
            </a:r>
            <a:r>
              <a:rPr lang="ru-RU" dirty="0" smtClean="0"/>
              <a:t> </a:t>
            </a:r>
            <a:r>
              <a:rPr lang="ru-RU" dirty="0" err="1" smtClean="0"/>
              <a:t>ТР-нын</a:t>
            </a:r>
            <a:r>
              <a:rPr lang="ru-RU" dirty="0" smtClean="0"/>
              <a:t> </a:t>
            </a:r>
            <a:r>
              <a:rPr lang="ru-RU" dirty="0" err="1" smtClean="0"/>
              <a:t>Куш-ажыл</a:t>
            </a:r>
            <a:r>
              <a:rPr lang="ru-RU" dirty="0" smtClean="0"/>
              <a:t> база </a:t>
            </a:r>
            <a:r>
              <a:rPr lang="ru-RU" dirty="0" err="1" smtClean="0"/>
              <a:t>социал</a:t>
            </a:r>
            <a:r>
              <a:rPr lang="ru-RU" dirty="0" smtClean="0"/>
              <a:t> </a:t>
            </a:r>
            <a:r>
              <a:rPr lang="ru-RU" dirty="0" err="1" smtClean="0"/>
              <a:t>хогжулде</a:t>
            </a:r>
            <a:r>
              <a:rPr lang="ru-RU" dirty="0" smtClean="0"/>
              <a:t> </a:t>
            </a:r>
            <a:r>
              <a:rPr lang="ru-RU" dirty="0" err="1" smtClean="0"/>
              <a:t>яамызынын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Россиянын</a:t>
            </a:r>
            <a:r>
              <a:rPr lang="ru-RU" dirty="0" smtClean="0"/>
              <a:t> пенсия </a:t>
            </a:r>
            <a:r>
              <a:rPr lang="ru-RU" dirty="0" err="1" smtClean="0"/>
              <a:t>фондузунун</a:t>
            </a:r>
            <a:r>
              <a:rPr lang="ru-RU" dirty="0" smtClean="0"/>
              <a:t> </a:t>
            </a:r>
            <a:r>
              <a:rPr lang="ru-RU" dirty="0" err="1" smtClean="0"/>
              <a:t>ТР-да</a:t>
            </a:r>
            <a:r>
              <a:rPr lang="ru-RU" dirty="0" smtClean="0"/>
              <a:t> </a:t>
            </a:r>
            <a:r>
              <a:rPr lang="ru-RU" dirty="0" err="1" smtClean="0"/>
              <a:t>салбырынын</a:t>
            </a:r>
            <a:r>
              <a:rPr lang="ru-RU" dirty="0" smtClean="0"/>
              <a:t> </a:t>
            </a:r>
            <a:r>
              <a:rPr lang="ru-RU" dirty="0" err="1" smtClean="0"/>
              <a:t>пенсия</a:t>
            </a:r>
            <a:r>
              <a:rPr lang="ru-RU" dirty="0" smtClean="0"/>
              <a:t> </a:t>
            </a:r>
            <a:r>
              <a:rPr lang="ru-RU" dirty="0" err="1" smtClean="0"/>
              <a:t>килдизинде</a:t>
            </a:r>
            <a:r>
              <a:rPr lang="ru-RU" dirty="0" smtClean="0"/>
              <a:t> </a:t>
            </a:r>
            <a:r>
              <a:rPr lang="ru-RU" dirty="0" smtClean="0"/>
              <a:t>30 </a:t>
            </a:r>
            <a:r>
              <a:rPr lang="ru-RU" dirty="0" err="1" smtClean="0"/>
              <a:t>ажыг</a:t>
            </a:r>
            <a:r>
              <a:rPr lang="ru-RU" dirty="0" smtClean="0"/>
              <a:t> </a:t>
            </a:r>
            <a:r>
              <a:rPr lang="ru-RU" dirty="0" err="1" smtClean="0"/>
              <a:t>чыл</a:t>
            </a:r>
            <a:r>
              <a:rPr lang="ru-RU" dirty="0" smtClean="0"/>
              <a:t> </a:t>
            </a:r>
            <a:r>
              <a:rPr lang="ru-RU" dirty="0" err="1" smtClean="0"/>
              <a:t>ажылдап</a:t>
            </a:r>
            <a:r>
              <a:rPr lang="ru-RU" dirty="0" smtClean="0"/>
              <a:t> </a:t>
            </a:r>
            <a:r>
              <a:rPr lang="ru-RU" smtClean="0"/>
              <a:t>чораан.</a:t>
            </a:r>
            <a:endParaRPr lang="ru-RU" dirty="0" smtClean="0"/>
          </a:p>
          <a:p>
            <a:r>
              <a:rPr lang="ru-RU" dirty="0" smtClean="0"/>
              <a:t>1 кыс,1 </a:t>
            </a:r>
            <a:r>
              <a:rPr lang="ru-RU" dirty="0" err="1" smtClean="0"/>
              <a:t>оолдуг.Дун</a:t>
            </a:r>
            <a:r>
              <a:rPr lang="ru-RU" dirty="0" smtClean="0"/>
              <a:t> </a:t>
            </a:r>
            <a:r>
              <a:rPr lang="ru-RU" dirty="0" err="1" smtClean="0"/>
              <a:t>кызы</a:t>
            </a:r>
            <a:r>
              <a:rPr lang="ru-RU" dirty="0" smtClean="0"/>
              <a:t> – </a:t>
            </a:r>
            <a:r>
              <a:rPr lang="ru-RU" dirty="0" err="1" smtClean="0"/>
              <a:t>Азиата,оглу</a:t>
            </a:r>
            <a:r>
              <a:rPr lang="ru-RU" dirty="0" smtClean="0"/>
              <a:t> – </a:t>
            </a:r>
            <a:r>
              <a:rPr lang="ru-RU" dirty="0" err="1" smtClean="0"/>
              <a:t>Аяс.Чогаалчы</a:t>
            </a:r>
            <a:r>
              <a:rPr lang="ru-RU" dirty="0" smtClean="0"/>
              <a:t> </a:t>
            </a:r>
            <a:r>
              <a:rPr lang="ru-RU" dirty="0" err="1" smtClean="0"/>
              <a:t>оларынга</a:t>
            </a:r>
            <a:r>
              <a:rPr lang="ru-RU" dirty="0" smtClean="0"/>
              <a:t>  </a:t>
            </a:r>
            <a:r>
              <a:rPr lang="ru-RU" dirty="0" err="1" smtClean="0"/>
              <a:t>шулуктерин</a:t>
            </a:r>
            <a:r>
              <a:rPr lang="ru-RU" dirty="0" smtClean="0"/>
              <a:t> </a:t>
            </a:r>
            <a:r>
              <a:rPr lang="ru-RU" dirty="0" err="1" smtClean="0"/>
              <a:t>тураскаадып</a:t>
            </a:r>
            <a:r>
              <a:rPr lang="ru-RU" dirty="0" smtClean="0"/>
              <a:t> </a:t>
            </a:r>
            <a:r>
              <a:rPr lang="ru-RU" dirty="0" err="1" smtClean="0"/>
              <a:t>бижип</a:t>
            </a:r>
            <a:r>
              <a:rPr lang="ru-RU" dirty="0" smtClean="0"/>
              <a:t> </a:t>
            </a:r>
            <a:r>
              <a:rPr lang="ru-RU" dirty="0" err="1" smtClean="0"/>
              <a:t>чоруур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Элээди</a:t>
            </a:r>
            <a:r>
              <a:rPr lang="ru-RU" dirty="0" smtClean="0"/>
              <a:t>  </a:t>
            </a:r>
            <a:r>
              <a:rPr lang="ru-RU" dirty="0" err="1" smtClean="0"/>
              <a:t>болгаш</a:t>
            </a:r>
            <a:r>
              <a:rPr lang="ru-RU" dirty="0" smtClean="0"/>
              <a:t>  </a:t>
            </a:r>
            <a:r>
              <a:rPr lang="ru-RU" dirty="0" err="1" smtClean="0"/>
              <a:t>чалыы</a:t>
            </a:r>
            <a:r>
              <a:rPr lang="ru-RU" dirty="0" smtClean="0"/>
              <a:t>  </a:t>
            </a:r>
            <a:r>
              <a:rPr lang="ru-RU" dirty="0" err="1" smtClean="0"/>
              <a:t>чылдары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А.А.Даржай</a:t>
            </a:r>
            <a:r>
              <a:rPr lang="ru-RU" dirty="0" smtClean="0"/>
              <a:t>  1944 </a:t>
            </a:r>
            <a:r>
              <a:rPr lang="ru-RU" dirty="0" err="1" smtClean="0"/>
              <a:t>чылды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</a:t>
            </a:r>
            <a:r>
              <a:rPr lang="ru-RU" dirty="0" smtClean="0"/>
              <a:t>ноябрь  3-те  </a:t>
            </a:r>
            <a:r>
              <a:rPr lang="ru-RU" dirty="0" err="1" smtClean="0"/>
              <a:t>Сут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Х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  кожуунну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Суг-Аксы</a:t>
            </a:r>
            <a:r>
              <a:rPr lang="ru-RU" dirty="0" smtClean="0"/>
              <a:t>  </a:t>
            </a:r>
            <a:r>
              <a:rPr lang="ru-RU" dirty="0" err="1" smtClean="0"/>
              <a:t>суурунга</a:t>
            </a:r>
            <a:r>
              <a:rPr lang="ru-RU" dirty="0" smtClean="0"/>
              <a:t>  мал  </a:t>
            </a:r>
            <a:r>
              <a:rPr lang="ru-RU" dirty="0" err="1" smtClean="0"/>
              <a:t>эм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чилерини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г-булезинге  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руттунген.</a:t>
            </a:r>
            <a:endParaRPr lang="ru-RU" dirty="0" smtClean="0"/>
          </a:p>
          <a:p>
            <a:r>
              <a:rPr lang="ru-RU" dirty="0" err="1" smtClean="0"/>
              <a:t>Авазы</a:t>
            </a:r>
            <a:r>
              <a:rPr lang="ru-RU" dirty="0" smtClean="0"/>
              <a:t> – Екатерина  </a:t>
            </a:r>
            <a:r>
              <a:rPr lang="ru-RU" dirty="0" err="1" smtClean="0"/>
              <a:t>Очуровна</a:t>
            </a:r>
            <a:r>
              <a:rPr lang="ru-RU" dirty="0" smtClean="0"/>
              <a:t>  </a:t>
            </a:r>
            <a:r>
              <a:rPr lang="ru-RU" dirty="0" err="1" smtClean="0"/>
              <a:t>Де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зиваа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Ачазы</a:t>
            </a:r>
            <a:r>
              <a:rPr lang="ru-RU" dirty="0" smtClean="0"/>
              <a:t> – Александр  </a:t>
            </a:r>
            <a:r>
              <a:rPr lang="ru-RU" dirty="0" err="1" smtClean="0"/>
              <a:t>Кудерекович</a:t>
            </a:r>
            <a:r>
              <a:rPr lang="ru-RU" dirty="0" smtClean="0"/>
              <a:t>  </a:t>
            </a:r>
            <a:r>
              <a:rPr lang="ru-RU" dirty="0" err="1" smtClean="0"/>
              <a:t>Даржай</a:t>
            </a:r>
            <a:endParaRPr lang="ru-RU" dirty="0"/>
          </a:p>
          <a:p>
            <a:r>
              <a:rPr lang="ru-RU" dirty="0" err="1" smtClean="0"/>
              <a:t>Чаа-Х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лдун Адар-Тѳште Ак-Хем</a:t>
            </a:r>
            <a:r>
              <a:rPr lang="ru-RU" dirty="0" smtClean="0"/>
              <a:t>  </a:t>
            </a:r>
            <a:r>
              <a:rPr lang="ru-RU" dirty="0" err="1" smtClean="0"/>
              <a:t>чурттуг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1950 ч.</a:t>
            </a:r>
            <a:r>
              <a:rPr lang="ru-RU" dirty="0" err="1" smtClean="0"/>
              <a:t>Чаа-Хѳлче кѳжуп  келген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Школачы</a:t>
            </a:r>
            <a:r>
              <a:rPr lang="ru-RU" dirty="0" smtClean="0"/>
              <a:t>  </a:t>
            </a:r>
            <a:r>
              <a:rPr lang="ru-RU" dirty="0" err="1" smtClean="0"/>
              <a:t>чылдары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1951 </a:t>
            </a:r>
            <a:r>
              <a:rPr lang="ru-RU" dirty="0" err="1" smtClean="0"/>
              <a:t>чылды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</a:t>
            </a:r>
            <a:r>
              <a:rPr lang="ru-RU" dirty="0" smtClean="0"/>
              <a:t>сентябрь  1- </a:t>
            </a:r>
            <a:r>
              <a:rPr lang="ru-RU" dirty="0" err="1" smtClean="0"/>
              <a:t>школаже</a:t>
            </a:r>
            <a:r>
              <a:rPr lang="ru-RU" dirty="0" smtClean="0"/>
              <a:t>  </a:t>
            </a:r>
            <a:r>
              <a:rPr lang="ru-RU" dirty="0" err="1" smtClean="0"/>
              <a:t>баштай</a:t>
            </a:r>
            <a:endParaRPr lang="ru-RU" dirty="0" smtClean="0"/>
          </a:p>
          <a:p>
            <a:r>
              <a:rPr lang="ru-RU" dirty="0" err="1"/>
              <a:t>к</a:t>
            </a:r>
            <a:r>
              <a:rPr lang="ru-RU" dirty="0" err="1" smtClean="0"/>
              <a:t>ирген</a:t>
            </a:r>
            <a:r>
              <a:rPr lang="ru-RU" dirty="0" smtClean="0"/>
              <a:t>  </a:t>
            </a:r>
            <a:r>
              <a:rPr lang="ru-RU" dirty="0" err="1" smtClean="0"/>
              <a:t>хуну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1957 </a:t>
            </a:r>
            <a:r>
              <a:rPr lang="ru-RU" dirty="0" err="1" smtClean="0"/>
              <a:t>ч.Кызылга</a:t>
            </a:r>
            <a:r>
              <a:rPr lang="ru-RU" dirty="0" smtClean="0"/>
              <a:t> </a:t>
            </a:r>
            <a:r>
              <a:rPr lang="ru-RU" dirty="0" err="1" smtClean="0"/>
              <a:t>школачыларны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</a:t>
            </a:r>
            <a:r>
              <a:rPr lang="ru-RU" dirty="0" smtClean="0"/>
              <a:t>уран </a:t>
            </a:r>
            <a:r>
              <a:rPr lang="ru-RU" dirty="0" err="1" smtClean="0"/>
              <a:t>чуул</a:t>
            </a:r>
            <a:endParaRPr lang="ru-RU" dirty="0" smtClean="0"/>
          </a:p>
          <a:p>
            <a:r>
              <a:rPr lang="ru-RU" dirty="0" err="1" smtClean="0"/>
              <a:t>к</a:t>
            </a:r>
            <a:r>
              <a:rPr lang="ru-RU" dirty="0" err="1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рулдезинге  С.Тамбаны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«До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гада </a:t>
            </a:r>
            <a:r>
              <a:rPr lang="ru-RU" dirty="0" smtClean="0"/>
              <a:t>кадык» </a:t>
            </a:r>
            <a:r>
              <a:rPr lang="ru-RU" dirty="0" err="1" smtClean="0"/>
              <a:t>деп</a:t>
            </a:r>
            <a:r>
              <a:rPr lang="ru-RU" dirty="0" smtClean="0"/>
              <a:t>  </a:t>
            </a:r>
            <a:r>
              <a:rPr lang="ru-RU" dirty="0" err="1" smtClean="0"/>
              <a:t>тоолун</a:t>
            </a:r>
            <a:r>
              <a:rPr lang="ru-RU" dirty="0" smtClean="0"/>
              <a:t>  </a:t>
            </a:r>
            <a:r>
              <a:rPr lang="ru-RU" dirty="0" err="1" smtClean="0"/>
              <a:t>аянныг</a:t>
            </a:r>
            <a:r>
              <a:rPr lang="ru-RU" dirty="0" smtClean="0"/>
              <a:t>  номчааш,</a:t>
            </a:r>
            <a:r>
              <a:rPr lang="ru-RU" dirty="0" err="1" smtClean="0"/>
              <a:t>ша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</a:t>
            </a:r>
            <a:endParaRPr lang="ru-RU" dirty="0" smtClean="0"/>
          </a:p>
          <a:p>
            <a:r>
              <a:rPr lang="ru-RU" dirty="0" err="1"/>
              <a:t>н</a:t>
            </a:r>
            <a:r>
              <a:rPr lang="ru-RU" dirty="0" err="1" smtClean="0"/>
              <a:t>алдыг</a:t>
            </a:r>
            <a:r>
              <a:rPr lang="ru-RU" dirty="0" smtClean="0"/>
              <a:t>  черни  </a:t>
            </a:r>
            <a:r>
              <a:rPr lang="ru-RU" dirty="0" err="1" smtClean="0"/>
              <a:t>алган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Баштайгы</a:t>
            </a:r>
            <a:r>
              <a:rPr lang="ru-RU" dirty="0" smtClean="0"/>
              <a:t> </a:t>
            </a:r>
            <a:r>
              <a:rPr lang="ru-RU" dirty="0" err="1" smtClean="0"/>
              <a:t>шулуун</a:t>
            </a:r>
            <a:r>
              <a:rPr lang="ru-RU" dirty="0" smtClean="0"/>
              <a:t>  12  </a:t>
            </a:r>
            <a:r>
              <a:rPr lang="ru-RU" dirty="0" err="1" smtClean="0"/>
              <a:t>харлыында</a:t>
            </a:r>
            <a:r>
              <a:rPr lang="ru-RU" dirty="0" smtClean="0"/>
              <a:t>  </a:t>
            </a:r>
            <a:r>
              <a:rPr lang="ru-RU" dirty="0" err="1" smtClean="0"/>
              <a:t>бижээн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Салым-чаяаныны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эге </a:t>
            </a:r>
            <a:r>
              <a:rPr lang="ru-RU" dirty="0" err="1" smtClean="0"/>
              <a:t>чадазында</a:t>
            </a:r>
            <a:r>
              <a:rPr lang="ru-RU" dirty="0" smtClean="0"/>
              <a:t>  </a:t>
            </a:r>
            <a:r>
              <a:rPr lang="ru-RU" dirty="0" err="1" smtClean="0"/>
              <a:t>салдар</a:t>
            </a:r>
            <a:r>
              <a:rPr lang="ru-RU" dirty="0" smtClean="0"/>
              <a:t>  </a:t>
            </a:r>
            <a:r>
              <a:rPr lang="ru-RU" dirty="0" err="1" smtClean="0"/>
              <a:t>чедирген</a:t>
            </a:r>
            <a:r>
              <a:rPr lang="ru-RU" dirty="0" smtClean="0"/>
              <a:t>  </a:t>
            </a:r>
            <a:r>
              <a:rPr lang="ru-RU" dirty="0" err="1" smtClean="0"/>
              <a:t>кижилер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Школачы</a:t>
            </a:r>
            <a:r>
              <a:rPr lang="ru-RU" dirty="0" smtClean="0"/>
              <a:t>  </a:t>
            </a:r>
            <a:r>
              <a:rPr lang="ru-RU" dirty="0" err="1" smtClean="0"/>
              <a:t>назынында</a:t>
            </a:r>
            <a:r>
              <a:rPr lang="ru-RU" dirty="0" smtClean="0"/>
              <a:t> </a:t>
            </a:r>
            <a:r>
              <a:rPr lang="ru-RU" dirty="0" err="1" smtClean="0"/>
              <a:t>тыва</a:t>
            </a:r>
            <a:r>
              <a:rPr lang="ru-RU" dirty="0" smtClean="0"/>
              <a:t>  </a:t>
            </a:r>
            <a:r>
              <a:rPr lang="ru-RU" dirty="0" err="1" smtClean="0"/>
              <a:t>чогаал</a:t>
            </a:r>
            <a:r>
              <a:rPr lang="ru-RU" dirty="0" smtClean="0"/>
              <a:t>  </a:t>
            </a:r>
            <a:r>
              <a:rPr lang="ru-RU" dirty="0" err="1" smtClean="0"/>
              <a:t>башкылары</a:t>
            </a:r>
            <a:r>
              <a:rPr lang="ru-RU" dirty="0" smtClean="0"/>
              <a:t> – </a:t>
            </a:r>
            <a:r>
              <a:rPr lang="ru-RU" dirty="0" err="1" smtClean="0"/>
              <a:t>Допай</a:t>
            </a:r>
            <a:r>
              <a:rPr lang="ru-RU" dirty="0" smtClean="0"/>
              <a:t> Александра </a:t>
            </a:r>
            <a:r>
              <a:rPr lang="ru-RU" dirty="0" err="1" smtClean="0"/>
              <a:t>Монгушевна,Кызыл-оол</a:t>
            </a:r>
            <a:r>
              <a:rPr lang="ru-RU" dirty="0" smtClean="0"/>
              <a:t> Виктор </a:t>
            </a:r>
            <a:r>
              <a:rPr lang="ru-RU" dirty="0" err="1" smtClean="0"/>
              <a:t>Седипович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рели болур</a:t>
            </a:r>
            <a:r>
              <a:rPr lang="ru-RU" dirty="0" smtClean="0"/>
              <a:t> </a:t>
            </a:r>
            <a:r>
              <a:rPr lang="ru-RU" dirty="0" err="1" smtClean="0"/>
              <a:t>чогаалчы</a:t>
            </a:r>
            <a:r>
              <a:rPr lang="ru-RU" dirty="0" smtClean="0"/>
              <a:t>  </a:t>
            </a:r>
            <a:r>
              <a:rPr lang="ru-RU" dirty="0" err="1" smtClean="0"/>
              <a:t>Монгуш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лчей-оол</a:t>
            </a:r>
            <a:endParaRPr lang="ru-RU" dirty="0" smtClean="0"/>
          </a:p>
          <a:p>
            <a:r>
              <a:rPr lang="ru-RU" dirty="0" err="1" smtClean="0"/>
              <a:t>Кунгааевич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Бичии</a:t>
            </a:r>
            <a:r>
              <a:rPr lang="ru-RU" dirty="0" smtClean="0"/>
              <a:t> </a:t>
            </a:r>
            <a:r>
              <a:rPr lang="ru-RU" dirty="0" err="1" smtClean="0"/>
              <a:t>Сашаны</a:t>
            </a:r>
            <a:r>
              <a:rPr lang="ru-RU" dirty="0" smtClean="0"/>
              <a:t>  </a:t>
            </a:r>
            <a:r>
              <a:rPr lang="ru-RU" dirty="0" err="1" smtClean="0"/>
              <a:t>деткип,оо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 кичээнгейин</a:t>
            </a:r>
            <a:r>
              <a:rPr lang="ru-RU" dirty="0" smtClean="0"/>
              <a:t> </a:t>
            </a:r>
          </a:p>
          <a:p>
            <a:r>
              <a:rPr lang="ru-RU" dirty="0"/>
              <a:t>у</a:t>
            </a:r>
            <a:r>
              <a:rPr lang="ru-RU" dirty="0" smtClean="0"/>
              <a:t>ран  </a:t>
            </a:r>
            <a:r>
              <a:rPr lang="ru-RU" dirty="0" err="1" smtClean="0"/>
              <a:t>номчулгаже</a:t>
            </a:r>
            <a:r>
              <a:rPr lang="ru-RU" dirty="0" smtClean="0"/>
              <a:t>  </a:t>
            </a:r>
            <a:r>
              <a:rPr lang="ru-RU" dirty="0" err="1" smtClean="0"/>
              <a:t>угландырып,идигни</a:t>
            </a:r>
            <a:r>
              <a:rPr lang="ru-RU" dirty="0" smtClean="0"/>
              <a:t>  </a:t>
            </a:r>
            <a:r>
              <a:rPr lang="ru-RU" dirty="0" err="1" smtClean="0"/>
              <a:t>берип,чогаалга</a:t>
            </a:r>
            <a:r>
              <a:rPr lang="ru-RU" dirty="0" smtClean="0"/>
              <a:t> </a:t>
            </a:r>
            <a:r>
              <a:rPr lang="ru-RU" dirty="0" err="1" smtClean="0"/>
              <a:t>сонуургалды</a:t>
            </a:r>
            <a:r>
              <a:rPr lang="ru-RU" dirty="0" smtClean="0"/>
              <a:t> </a:t>
            </a:r>
            <a:r>
              <a:rPr lang="ru-RU" dirty="0" err="1" smtClean="0"/>
              <a:t>оттурган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Шулукчунун</a:t>
            </a:r>
            <a:r>
              <a:rPr lang="ru-RU" dirty="0" smtClean="0"/>
              <a:t>  </a:t>
            </a:r>
            <a:r>
              <a:rPr lang="ru-RU" dirty="0" err="1" smtClean="0"/>
              <a:t>ада-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гбе  т</a:t>
            </a:r>
            <a:r>
              <a:rPr lang="ru-RU" dirty="0" err="1" smtClean="0">
                <a:latin typeface="Times New Roman"/>
                <a:cs typeface="Times New Roman"/>
              </a:rPr>
              <a:t>өө</a:t>
            </a:r>
            <a:r>
              <a:rPr lang="ru-RU" dirty="0" err="1" smtClean="0"/>
              <a:t>гузу: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Кырган-авазы</a:t>
            </a:r>
            <a:r>
              <a:rPr lang="ru-RU" dirty="0" smtClean="0"/>
              <a:t> </a:t>
            </a:r>
            <a:r>
              <a:rPr lang="ru-RU" dirty="0" err="1" smtClean="0"/>
              <a:t>(ачазыны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авазы</a:t>
            </a:r>
            <a:r>
              <a:rPr lang="ru-RU" dirty="0" smtClean="0"/>
              <a:t>) </a:t>
            </a:r>
            <a:r>
              <a:rPr lang="ru-RU" dirty="0" err="1" smtClean="0"/>
              <a:t>Монгуш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Долчун</a:t>
            </a:r>
            <a:r>
              <a:rPr lang="ru-RU" dirty="0" smtClean="0"/>
              <a:t> </a:t>
            </a:r>
            <a:r>
              <a:rPr lang="ru-RU" dirty="0" err="1" smtClean="0"/>
              <a:t>Шеми-Аксы</a:t>
            </a:r>
            <a:r>
              <a:rPr lang="ru-RU" dirty="0" smtClean="0"/>
              <a:t> </a:t>
            </a:r>
            <a:r>
              <a:rPr lang="ru-RU" dirty="0" err="1" smtClean="0"/>
              <a:t>чурттуг</a:t>
            </a:r>
            <a:r>
              <a:rPr lang="ru-RU" dirty="0" smtClean="0"/>
              <a:t> 60-маадырларны</a:t>
            </a:r>
            <a:r>
              <a:rPr lang="ru-RU" dirty="0" smtClean="0">
                <a:latin typeface="Times New Roman"/>
                <a:cs typeface="Times New Roman"/>
              </a:rPr>
              <a:t>ӊ</a:t>
            </a:r>
            <a:r>
              <a:rPr lang="ru-RU" dirty="0" smtClean="0"/>
              <a:t> </a:t>
            </a:r>
            <a:r>
              <a:rPr lang="ru-RU" dirty="0" err="1" smtClean="0"/>
              <a:t>идепкейлиг</a:t>
            </a:r>
            <a:r>
              <a:rPr lang="ru-RU" dirty="0" smtClean="0"/>
              <a:t> </a:t>
            </a:r>
            <a:r>
              <a:rPr lang="ru-RU" dirty="0" err="1" smtClean="0"/>
              <a:t>киржикчизи</a:t>
            </a:r>
            <a:endParaRPr lang="ru-RU" dirty="0" smtClean="0"/>
          </a:p>
          <a:p>
            <a:r>
              <a:rPr lang="ru-RU" dirty="0" err="1" smtClean="0"/>
              <a:t>Монгуш</a:t>
            </a:r>
            <a:r>
              <a:rPr lang="ru-RU" dirty="0" smtClean="0"/>
              <a:t> </a:t>
            </a:r>
            <a:r>
              <a:rPr lang="ru-RU" dirty="0" err="1" smtClean="0"/>
              <a:t>Оттукайны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уруу</a:t>
            </a:r>
            <a:r>
              <a:rPr lang="ru-RU" dirty="0" smtClean="0"/>
              <a:t> </a:t>
            </a:r>
            <a:r>
              <a:rPr lang="ru-RU" dirty="0" err="1" smtClean="0"/>
              <a:t>чораан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Кырган-ачазы</a:t>
            </a:r>
            <a:r>
              <a:rPr lang="ru-RU" dirty="0" smtClean="0"/>
              <a:t> </a:t>
            </a:r>
            <a:r>
              <a:rPr lang="ru-RU" dirty="0" err="1" smtClean="0"/>
              <a:t>(ачазыны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ачазы</a:t>
            </a:r>
            <a:r>
              <a:rPr lang="ru-RU" dirty="0" smtClean="0"/>
              <a:t>) </a:t>
            </a:r>
            <a:r>
              <a:rPr lang="ru-RU" dirty="0" err="1" smtClean="0"/>
              <a:t>Монгуш</a:t>
            </a:r>
            <a:endParaRPr lang="ru-RU" dirty="0" smtClean="0"/>
          </a:p>
          <a:p>
            <a:r>
              <a:rPr lang="ru-RU" dirty="0" err="1" smtClean="0"/>
              <a:t>Лопсан</a:t>
            </a:r>
            <a:r>
              <a:rPr lang="ru-RU" dirty="0" smtClean="0"/>
              <a:t> </a:t>
            </a:r>
            <a:r>
              <a:rPr lang="ru-RU" dirty="0" err="1" smtClean="0"/>
              <a:t>дээр</a:t>
            </a:r>
            <a:r>
              <a:rPr lang="ru-RU" dirty="0" smtClean="0"/>
              <a:t> </a:t>
            </a:r>
            <a:r>
              <a:rPr lang="ru-RU" dirty="0" err="1" smtClean="0"/>
              <a:t>кара</a:t>
            </a:r>
            <a:r>
              <a:rPr lang="ru-RU" dirty="0" err="1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к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рнур кайгамчык</a:t>
            </a:r>
            <a:r>
              <a:rPr lang="ru-RU" dirty="0" smtClean="0"/>
              <a:t>  </a:t>
            </a:r>
            <a:r>
              <a:rPr lang="ru-RU" dirty="0" err="1" smtClean="0"/>
              <a:t>хуул</a:t>
            </a:r>
            <a:r>
              <a:rPr lang="ru-RU" dirty="0" smtClean="0"/>
              <a:t>-</a:t>
            </a:r>
          </a:p>
          <a:p>
            <a:r>
              <a:rPr lang="ru-RU" dirty="0" err="1"/>
              <a:t>г</a:t>
            </a:r>
            <a:r>
              <a:rPr lang="ru-RU" dirty="0" err="1" smtClean="0"/>
              <a:t>аазын</a:t>
            </a:r>
            <a:r>
              <a:rPr lang="ru-RU" dirty="0" smtClean="0"/>
              <a:t> Буга </a:t>
            </a:r>
            <a:r>
              <a:rPr lang="ru-RU" dirty="0" err="1" smtClean="0"/>
              <a:t>хамны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оглу</a:t>
            </a:r>
            <a:r>
              <a:rPr lang="ru-RU" dirty="0" smtClean="0"/>
              <a:t> </a:t>
            </a:r>
            <a:r>
              <a:rPr lang="ru-RU" dirty="0" err="1" smtClean="0"/>
              <a:t>кижи</a:t>
            </a:r>
            <a:r>
              <a:rPr lang="ru-RU" dirty="0" smtClean="0"/>
              <a:t> </a:t>
            </a:r>
            <a:r>
              <a:rPr lang="ru-RU" dirty="0" err="1" smtClean="0"/>
              <a:t>чораан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Баштайгы</a:t>
            </a:r>
            <a:r>
              <a:rPr lang="ru-RU" dirty="0" smtClean="0"/>
              <a:t> </a:t>
            </a:r>
            <a:r>
              <a:rPr lang="ru-RU" dirty="0" err="1" smtClean="0"/>
              <a:t>ажылчын</a:t>
            </a:r>
            <a:r>
              <a:rPr lang="ru-RU" dirty="0" smtClean="0"/>
              <a:t>  </a:t>
            </a:r>
            <a:r>
              <a:rPr lang="ru-RU" dirty="0" err="1" smtClean="0"/>
              <a:t>базымнары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1962 </a:t>
            </a:r>
            <a:r>
              <a:rPr lang="ru-RU" dirty="0" err="1" smtClean="0"/>
              <a:t>чылда</a:t>
            </a:r>
            <a:r>
              <a:rPr lang="ru-RU" dirty="0" smtClean="0"/>
              <a:t> </a:t>
            </a:r>
            <a:r>
              <a:rPr lang="ru-RU" dirty="0" err="1" smtClean="0"/>
              <a:t>Чаа-Х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 ортумак</a:t>
            </a:r>
            <a:r>
              <a:rPr lang="ru-RU" dirty="0" smtClean="0"/>
              <a:t> </a:t>
            </a:r>
            <a:r>
              <a:rPr lang="ru-RU" dirty="0" err="1" smtClean="0"/>
              <a:t>школазын</a:t>
            </a:r>
            <a:r>
              <a:rPr lang="ru-RU" dirty="0" smtClean="0"/>
              <a:t> </a:t>
            </a:r>
            <a:r>
              <a:rPr lang="ru-RU" dirty="0" err="1" smtClean="0"/>
              <a:t>дооскан</a:t>
            </a:r>
            <a:r>
              <a:rPr lang="ru-RU" dirty="0" smtClean="0"/>
              <a:t>.</a:t>
            </a:r>
          </a:p>
          <a:p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скен сууру</a:t>
            </a:r>
            <a:r>
              <a:rPr lang="ru-RU" dirty="0" smtClean="0"/>
              <a:t> </a:t>
            </a:r>
            <a:r>
              <a:rPr lang="ru-RU" dirty="0" err="1" smtClean="0"/>
              <a:t>Булу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-Терекке </a:t>
            </a:r>
            <a:r>
              <a:rPr lang="ru-RU" dirty="0" smtClean="0"/>
              <a:t>«</a:t>
            </a:r>
            <a:r>
              <a:rPr lang="ru-RU" dirty="0" err="1" smtClean="0"/>
              <a:t>Найырал</a:t>
            </a:r>
            <a:r>
              <a:rPr lang="ru-RU" dirty="0" smtClean="0"/>
              <a:t>» сов-</a:t>
            </a:r>
          </a:p>
          <a:p>
            <a:r>
              <a:rPr lang="ru-RU" dirty="0" err="1" smtClean="0"/>
              <a:t>хозуну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Кызыл-Даг</a:t>
            </a:r>
            <a:r>
              <a:rPr lang="ru-RU" dirty="0" smtClean="0"/>
              <a:t> </a:t>
            </a:r>
            <a:r>
              <a:rPr lang="ru-RU" dirty="0" err="1" smtClean="0"/>
              <a:t>салбырынга</a:t>
            </a:r>
            <a:r>
              <a:rPr lang="ru-RU" dirty="0" smtClean="0"/>
              <a:t> </a:t>
            </a:r>
            <a:r>
              <a:rPr lang="ru-RU" dirty="0" err="1" smtClean="0"/>
              <a:t>хаван</a:t>
            </a:r>
            <a:r>
              <a:rPr lang="ru-RU" dirty="0" smtClean="0"/>
              <a:t> </a:t>
            </a:r>
            <a:r>
              <a:rPr lang="ru-RU" dirty="0" err="1" smtClean="0"/>
              <a:t>ажаакчылап,тудугжулап</a:t>
            </a:r>
            <a:r>
              <a:rPr lang="ru-RU" dirty="0" smtClean="0"/>
              <a:t> </a:t>
            </a:r>
            <a:r>
              <a:rPr lang="ru-RU" dirty="0" err="1" smtClean="0"/>
              <a:t>ажылдап</a:t>
            </a:r>
            <a:r>
              <a:rPr lang="ru-RU" dirty="0" smtClean="0"/>
              <a:t> </a:t>
            </a:r>
            <a:r>
              <a:rPr lang="ru-RU" dirty="0" err="1" smtClean="0"/>
              <a:t>эгелээн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Ада-иези</a:t>
            </a:r>
            <a:r>
              <a:rPr lang="ru-RU" dirty="0" smtClean="0"/>
              <a:t> </a:t>
            </a:r>
            <a:r>
              <a:rPr lang="ru-RU" dirty="0" err="1" smtClean="0"/>
              <a:t>болгаш</a:t>
            </a:r>
            <a:r>
              <a:rPr lang="ru-RU" dirty="0" smtClean="0"/>
              <a:t> </a:t>
            </a:r>
            <a:r>
              <a:rPr lang="ru-RU" dirty="0" err="1" smtClean="0"/>
              <a:t>кады</a:t>
            </a:r>
            <a:r>
              <a:rPr lang="ru-RU" dirty="0" smtClean="0"/>
              <a:t> </a:t>
            </a:r>
            <a:r>
              <a:rPr lang="ru-RU" dirty="0" err="1" smtClean="0"/>
              <a:t>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рээннери: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А.Даржай</a:t>
            </a:r>
            <a:r>
              <a:rPr lang="ru-RU" dirty="0" smtClean="0"/>
              <a:t> </a:t>
            </a:r>
            <a:r>
              <a:rPr lang="ru-RU" dirty="0" err="1" smtClean="0"/>
              <a:t>ада-иезини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4 </a:t>
            </a:r>
            <a:r>
              <a:rPr lang="ru-RU" dirty="0" err="1" smtClean="0"/>
              <a:t>дугаар</a:t>
            </a:r>
            <a:r>
              <a:rPr lang="ru-RU" dirty="0" smtClean="0"/>
              <a:t> </a:t>
            </a:r>
            <a:r>
              <a:rPr lang="ru-RU" dirty="0" err="1" smtClean="0"/>
              <a:t>оглу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Ада-иези</a:t>
            </a:r>
            <a:r>
              <a:rPr lang="ru-RU" dirty="0" smtClean="0"/>
              <a:t> 5 </a:t>
            </a:r>
            <a:r>
              <a:rPr lang="ru-RU" dirty="0" err="1" smtClean="0"/>
              <a:t>оолду</a:t>
            </a:r>
            <a:r>
              <a:rPr lang="ru-RU" dirty="0" smtClean="0"/>
              <a:t> база 1 </a:t>
            </a:r>
            <a:r>
              <a:rPr lang="ru-RU" dirty="0" err="1" smtClean="0"/>
              <a:t>кысты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стурген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Ада-иези</a:t>
            </a:r>
            <a:r>
              <a:rPr lang="ru-RU" dirty="0" smtClean="0"/>
              <a:t> 1936 ч.</a:t>
            </a:r>
            <a:r>
              <a:rPr lang="ru-RU" dirty="0" err="1" smtClean="0"/>
              <a:t>Даг-Алтайны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Ойрот-Турага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дээ ажыл-агый</a:t>
            </a:r>
            <a:r>
              <a:rPr lang="ru-RU" dirty="0" smtClean="0"/>
              <a:t> </a:t>
            </a:r>
            <a:r>
              <a:rPr lang="ru-RU" dirty="0" err="1" smtClean="0"/>
              <a:t>техникумун</a:t>
            </a:r>
            <a:r>
              <a:rPr lang="ru-RU" dirty="0" smtClean="0"/>
              <a:t> </a:t>
            </a:r>
            <a:r>
              <a:rPr lang="ru-RU" dirty="0" err="1" smtClean="0"/>
              <a:t>дооскан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Улуг</a:t>
            </a:r>
            <a:r>
              <a:rPr lang="ru-RU" dirty="0" smtClean="0"/>
              <a:t> </a:t>
            </a:r>
            <a:r>
              <a:rPr lang="ru-RU" dirty="0" err="1" smtClean="0"/>
              <a:t>оглу</a:t>
            </a:r>
            <a:r>
              <a:rPr lang="ru-RU" dirty="0" smtClean="0"/>
              <a:t> </a:t>
            </a:r>
            <a:r>
              <a:rPr lang="ru-RU" dirty="0" err="1" smtClean="0"/>
              <a:t>Май-оол</a:t>
            </a:r>
            <a:r>
              <a:rPr lang="ru-RU" dirty="0" smtClean="0"/>
              <a:t> </a:t>
            </a:r>
            <a:r>
              <a:rPr lang="ru-RU" dirty="0" err="1" smtClean="0"/>
              <a:t>салым-чаяанныг</a:t>
            </a:r>
            <a:r>
              <a:rPr lang="ru-RU" dirty="0" smtClean="0"/>
              <a:t> </a:t>
            </a:r>
            <a:r>
              <a:rPr lang="ru-RU" dirty="0" err="1" smtClean="0"/>
              <a:t>чурукчу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Биче </a:t>
            </a:r>
            <a:r>
              <a:rPr lang="ru-RU" dirty="0" err="1" smtClean="0"/>
              <a:t>акылары</a:t>
            </a:r>
            <a:r>
              <a:rPr lang="ru-RU" dirty="0" smtClean="0"/>
              <a:t> </a:t>
            </a:r>
            <a:r>
              <a:rPr lang="ru-RU" dirty="0" err="1" smtClean="0"/>
              <a:t>Ка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-оол</a:t>
            </a:r>
            <a:r>
              <a:rPr lang="ru-RU" dirty="0" smtClean="0"/>
              <a:t>,</a:t>
            </a:r>
            <a:r>
              <a:rPr lang="ru-RU" dirty="0" err="1" smtClean="0"/>
              <a:t>Ким-оол.Олар</a:t>
            </a:r>
            <a:r>
              <a:rPr lang="ru-RU" dirty="0" smtClean="0"/>
              <a:t> </a:t>
            </a:r>
            <a:r>
              <a:rPr lang="ru-RU" dirty="0" err="1" smtClean="0"/>
              <a:t>Булу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-Терек,Чаа-Х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лге тудугжулап</a:t>
            </a:r>
            <a:r>
              <a:rPr lang="ru-RU" dirty="0" smtClean="0"/>
              <a:t> </a:t>
            </a:r>
            <a:r>
              <a:rPr lang="ru-RU" dirty="0" err="1" smtClean="0"/>
              <a:t>чораан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Поэзияже</a:t>
            </a:r>
            <a:r>
              <a:rPr lang="ru-RU" dirty="0" smtClean="0"/>
              <a:t> </a:t>
            </a:r>
            <a:r>
              <a:rPr lang="ru-RU" dirty="0" err="1" smtClean="0"/>
              <a:t>баштайгы</a:t>
            </a:r>
            <a:r>
              <a:rPr lang="ru-RU" dirty="0" smtClean="0"/>
              <a:t> </a:t>
            </a:r>
            <a:r>
              <a:rPr lang="ru-RU" dirty="0" err="1" smtClean="0"/>
              <a:t>базым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1964 ч.ноябрь3-те 20 </a:t>
            </a:r>
            <a:r>
              <a:rPr lang="ru-RU" dirty="0" err="1" smtClean="0"/>
              <a:t>харлыында</a:t>
            </a:r>
            <a:r>
              <a:rPr lang="ru-RU" dirty="0" smtClean="0"/>
              <a:t> </a:t>
            </a:r>
            <a:r>
              <a:rPr lang="ru-RU" dirty="0" err="1" smtClean="0"/>
              <a:t>э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</a:t>
            </a:r>
            <a:r>
              <a:rPr lang="ru-RU" dirty="0" smtClean="0"/>
              <a:t>уттундурбас,</a:t>
            </a:r>
            <a:r>
              <a:rPr lang="ru-RU" dirty="0" err="1" smtClean="0"/>
              <a:t>э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-не унелиг,кайгамчык</a:t>
            </a:r>
            <a:r>
              <a:rPr lang="ru-RU" dirty="0" smtClean="0"/>
              <a:t> буян</a:t>
            </a:r>
          </a:p>
          <a:p>
            <a:r>
              <a:rPr lang="ru-RU" dirty="0" err="1" smtClean="0"/>
              <a:t>си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никкен чаагай</a:t>
            </a:r>
            <a:r>
              <a:rPr lang="ru-RU" dirty="0" smtClean="0"/>
              <a:t> </a:t>
            </a:r>
            <a:r>
              <a:rPr lang="ru-RU" dirty="0" err="1" smtClean="0"/>
              <a:t>белекти</a:t>
            </a:r>
            <a:r>
              <a:rPr lang="ru-RU" dirty="0" smtClean="0"/>
              <a:t> </a:t>
            </a:r>
            <a:r>
              <a:rPr lang="ru-RU" dirty="0" err="1" smtClean="0"/>
              <a:t>М.Б.Кенин-Лопсандан</a:t>
            </a:r>
            <a:r>
              <a:rPr lang="ru-RU" dirty="0" smtClean="0"/>
              <a:t> </a:t>
            </a:r>
            <a:r>
              <a:rPr lang="ru-RU" dirty="0" err="1" smtClean="0"/>
              <a:t>алган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Шулукчуну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кокпазынче</a:t>
            </a:r>
            <a:r>
              <a:rPr lang="ru-RU" dirty="0" smtClean="0"/>
              <a:t>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дугаар</a:t>
            </a:r>
            <a:r>
              <a:rPr lang="ru-RU" dirty="0" smtClean="0"/>
              <a:t> </a:t>
            </a:r>
            <a:r>
              <a:rPr lang="ru-RU" dirty="0" err="1" smtClean="0"/>
              <a:t>кирген</a:t>
            </a:r>
            <a:endParaRPr lang="ru-RU" dirty="0" smtClean="0"/>
          </a:p>
          <a:p>
            <a:r>
              <a:rPr lang="ru-RU" dirty="0" err="1"/>
              <a:t>х</a:t>
            </a:r>
            <a:r>
              <a:rPr lang="ru-RU" dirty="0" err="1" smtClean="0"/>
              <a:t>уну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Баштайгы</a:t>
            </a:r>
            <a:r>
              <a:rPr lang="ru-RU" dirty="0" smtClean="0"/>
              <a:t> </a:t>
            </a:r>
            <a:r>
              <a:rPr lang="ru-RU" dirty="0" err="1" smtClean="0"/>
              <a:t>шулуктери</a:t>
            </a:r>
            <a:r>
              <a:rPr lang="ru-RU" dirty="0" smtClean="0"/>
              <a:t> </a:t>
            </a:r>
            <a:r>
              <a:rPr lang="ru-RU" dirty="0" err="1" smtClean="0"/>
              <a:t>«М</a:t>
            </a:r>
            <a:r>
              <a:rPr lang="ru-RU" dirty="0" err="1" smtClean="0">
                <a:latin typeface="Times New Roman"/>
                <a:cs typeface="Times New Roman"/>
              </a:rPr>
              <a:t>өӊ</a:t>
            </a:r>
            <a:r>
              <a:rPr lang="ru-RU" dirty="0" err="1" smtClean="0"/>
              <a:t>ге дазыл</a:t>
            </a:r>
            <a:r>
              <a:rPr lang="ru-RU" dirty="0" smtClean="0"/>
              <a:t>», «</a:t>
            </a:r>
            <a:r>
              <a:rPr lang="ru-RU" dirty="0" err="1" smtClean="0"/>
              <a:t>Эртинем</a:t>
            </a:r>
            <a:r>
              <a:rPr lang="ru-RU" dirty="0" smtClean="0"/>
              <a:t> сен».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Чогаадыкчы</a:t>
            </a:r>
            <a:r>
              <a:rPr lang="ru-RU" dirty="0" smtClean="0"/>
              <a:t> </a:t>
            </a:r>
            <a:r>
              <a:rPr lang="ru-RU" dirty="0" err="1" smtClean="0"/>
              <a:t>ажыл-чорудулгазы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1970 ч.</a:t>
            </a:r>
            <a:r>
              <a:rPr lang="ru-RU" dirty="0" err="1" smtClean="0"/>
              <a:t>Кызылды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пединститудун</a:t>
            </a:r>
            <a:r>
              <a:rPr lang="ru-RU" dirty="0" smtClean="0"/>
              <a:t> </a:t>
            </a:r>
            <a:r>
              <a:rPr lang="ru-RU" dirty="0" err="1" smtClean="0"/>
              <a:t>дооскан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Баштайгы</a:t>
            </a:r>
            <a:r>
              <a:rPr lang="ru-RU" dirty="0" smtClean="0"/>
              <a:t> ному «</a:t>
            </a:r>
            <a:r>
              <a:rPr lang="ru-RU" dirty="0" err="1" smtClean="0"/>
              <a:t>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рээн черим</a:t>
            </a:r>
            <a:r>
              <a:rPr lang="ru-RU" dirty="0" smtClean="0"/>
              <a:t>» 1972 ч.</a:t>
            </a:r>
          </a:p>
          <a:p>
            <a:r>
              <a:rPr lang="ru-RU" dirty="0" err="1" smtClean="0"/>
              <a:t>Шулуктерини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номнары</a:t>
            </a:r>
            <a:r>
              <a:rPr lang="ru-RU" dirty="0" smtClean="0"/>
              <a:t>: </a:t>
            </a:r>
            <a:r>
              <a:rPr lang="ru-RU" dirty="0" err="1" smtClean="0"/>
              <a:t>«Т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рээн черим</a:t>
            </a:r>
            <a:r>
              <a:rPr lang="ru-RU" dirty="0" smtClean="0"/>
              <a:t>»(1972), «</a:t>
            </a:r>
            <a:r>
              <a:rPr lang="ru-RU" dirty="0" err="1" smtClean="0"/>
              <a:t>Уделге</a:t>
            </a:r>
            <a:r>
              <a:rPr lang="ru-RU" dirty="0" smtClean="0"/>
              <a:t>»(1975), «</a:t>
            </a:r>
            <a:r>
              <a:rPr lang="ru-RU" dirty="0" err="1" smtClean="0"/>
              <a:t>Эргелениг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(1978), «</a:t>
            </a:r>
            <a:r>
              <a:rPr lang="ru-RU" dirty="0" err="1" smtClean="0"/>
              <a:t>Артыш</a:t>
            </a:r>
            <a:r>
              <a:rPr lang="ru-RU" dirty="0"/>
              <a:t> </a:t>
            </a:r>
            <a:r>
              <a:rPr lang="ru-RU" dirty="0" err="1" smtClean="0"/>
              <a:t>айдызы</a:t>
            </a:r>
            <a:r>
              <a:rPr lang="ru-RU" dirty="0" smtClean="0"/>
              <a:t>»(1982), «</a:t>
            </a:r>
            <a:r>
              <a:rPr lang="ru-RU" dirty="0" err="1" smtClean="0"/>
              <a:t>М</a:t>
            </a:r>
            <a:r>
              <a:rPr lang="ru-RU" dirty="0" err="1" smtClean="0">
                <a:latin typeface="Times New Roman"/>
                <a:cs typeface="Times New Roman"/>
              </a:rPr>
              <a:t>өӊ</a:t>
            </a:r>
            <a:r>
              <a:rPr lang="ru-RU" dirty="0" err="1" smtClean="0"/>
              <a:t>ге чер</a:t>
            </a:r>
            <a:r>
              <a:rPr lang="ru-RU" dirty="0" smtClean="0"/>
              <a:t>»(1985), «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глеривис ак-к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к ыжы</a:t>
            </a:r>
            <a:r>
              <a:rPr lang="ru-RU" dirty="0" smtClean="0"/>
              <a:t>»(1987),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Сарыг</a:t>
            </a:r>
            <a:r>
              <a:rPr lang="ru-RU" dirty="0" smtClean="0"/>
              <a:t> буру </a:t>
            </a:r>
            <a:r>
              <a:rPr lang="ru-RU" dirty="0" err="1" smtClean="0"/>
              <a:t>уезини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сарынналыы</a:t>
            </a:r>
            <a:r>
              <a:rPr lang="ru-RU" dirty="0" smtClean="0"/>
              <a:t>»(1993),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Чогаалдар</a:t>
            </a:r>
            <a:r>
              <a:rPr lang="ru-RU" dirty="0" smtClean="0"/>
              <a:t> </a:t>
            </a:r>
            <a:r>
              <a:rPr lang="ru-RU" dirty="0" err="1" smtClean="0"/>
              <a:t>чыындызы</a:t>
            </a:r>
            <a:r>
              <a:rPr lang="ru-RU" dirty="0" smtClean="0"/>
              <a:t>»(1994), «</a:t>
            </a:r>
            <a:r>
              <a:rPr lang="ru-RU" dirty="0" err="1" smtClean="0"/>
              <a:t>Авамга</a:t>
            </a:r>
            <a:r>
              <a:rPr lang="ru-RU" dirty="0" smtClean="0"/>
              <a:t> </a:t>
            </a:r>
            <a:r>
              <a:rPr lang="ru-RU" dirty="0" err="1" smtClean="0"/>
              <a:t>боодал</a:t>
            </a:r>
            <a:r>
              <a:rPr lang="ru-RU" dirty="0" smtClean="0"/>
              <a:t> </a:t>
            </a:r>
            <a:r>
              <a:rPr lang="ru-RU" dirty="0" err="1" smtClean="0"/>
              <a:t>чечээм</a:t>
            </a:r>
            <a:r>
              <a:rPr lang="ru-RU" dirty="0" smtClean="0"/>
              <a:t>»(1998), «</a:t>
            </a:r>
            <a:r>
              <a:rPr lang="ru-RU" dirty="0" err="1" smtClean="0"/>
              <a:t>Чуртталганы</a:t>
            </a:r>
            <a:r>
              <a:rPr lang="ru-RU" dirty="0" err="1" smtClean="0">
                <a:latin typeface="Times New Roman"/>
                <a:cs typeface="Times New Roman"/>
              </a:rPr>
              <a:t>ӊ </a:t>
            </a:r>
            <a:r>
              <a:rPr lang="ru-RU" dirty="0" err="1" smtClean="0"/>
              <a:t>шириин</a:t>
            </a:r>
            <a:endParaRPr lang="ru-RU" dirty="0" smtClean="0"/>
          </a:p>
          <a:p>
            <a:r>
              <a:rPr lang="ru-RU" dirty="0" err="1">
                <a:latin typeface="Times New Roman"/>
                <a:cs typeface="Times New Roman"/>
              </a:rPr>
              <a:t>ш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лу»</a:t>
            </a:r>
            <a:r>
              <a:rPr lang="ru-RU" dirty="0" smtClean="0"/>
              <a:t>(1999), «</a:t>
            </a:r>
            <a:r>
              <a:rPr lang="ru-RU" dirty="0" err="1" smtClean="0"/>
              <a:t>Ынакшылды</a:t>
            </a:r>
            <a:r>
              <a:rPr lang="ru-RU" dirty="0" err="1" smtClean="0">
                <a:latin typeface="Times New Roman"/>
                <a:cs typeface="Times New Roman"/>
              </a:rPr>
              <a:t>ӊ </a:t>
            </a:r>
            <a:r>
              <a:rPr lang="ru-RU" dirty="0" err="1">
                <a:latin typeface="Times New Roman"/>
                <a:cs typeface="Times New Roman"/>
              </a:rPr>
              <a:t> </a:t>
            </a:r>
            <a:r>
              <a:rPr lang="ru-RU" dirty="0" err="1" smtClean="0"/>
              <a:t> ширээзи</a:t>
            </a:r>
            <a:r>
              <a:rPr lang="ru-RU" dirty="0" smtClean="0"/>
              <a:t>»(2003),</a:t>
            </a:r>
          </a:p>
          <a:p>
            <a:r>
              <a:rPr lang="ru-RU" dirty="0" err="1" smtClean="0"/>
              <a:t>«Шаг-уени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шылгалдазы</a:t>
            </a:r>
            <a:r>
              <a:rPr lang="ru-RU" dirty="0" smtClean="0"/>
              <a:t>»(2004), «</a:t>
            </a:r>
            <a:r>
              <a:rPr lang="ru-RU" dirty="0" err="1" smtClean="0"/>
              <a:t>Идегелди</a:t>
            </a:r>
            <a:r>
              <a:rPr lang="ru-RU" dirty="0" err="1" smtClean="0">
                <a:latin typeface="Times New Roman"/>
                <a:cs typeface="Times New Roman"/>
              </a:rPr>
              <a:t>ӊ</a:t>
            </a:r>
            <a:r>
              <a:rPr lang="ru-RU" dirty="0" err="1" smtClean="0"/>
              <a:t> чырыы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(2005).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761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Александр  Александрович  Даржай</vt:lpstr>
      <vt:lpstr>Элээди  болгаш  чалыы  чылдары</vt:lpstr>
      <vt:lpstr>Школачы  чылдары</vt:lpstr>
      <vt:lpstr>Салым-чаяаныныӊ эге чадазында  салдар  чедирген  кижилер:</vt:lpstr>
      <vt:lpstr>Шулукчунун  ада-өгбе  төөгузу:</vt:lpstr>
      <vt:lpstr>Баштайгы ажылчын  базымнары:</vt:lpstr>
      <vt:lpstr>Ада-иези болгаш кады төрээннери:</vt:lpstr>
      <vt:lpstr>Поэзияже баштайгы базым:</vt:lpstr>
      <vt:lpstr>Чогаадыкчы ажыл-чорудулгазы.</vt:lpstr>
      <vt:lpstr>Проза чогаалдары:</vt:lpstr>
      <vt:lpstr>Слайд 11</vt:lpstr>
      <vt:lpstr>Очулгалары:</vt:lpstr>
      <vt:lpstr>Тускай ном кылдыр унген чогаалдары:</vt:lpstr>
      <vt:lpstr>Слайд 14</vt:lpstr>
      <vt:lpstr>Ог-булези,ажы-толу.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 Александрович  Даржай</dc:title>
  <dc:creator>Анчымаа</dc:creator>
  <cp:lastModifiedBy>Саая</cp:lastModifiedBy>
  <cp:revision>20</cp:revision>
  <dcterms:created xsi:type="dcterms:W3CDTF">2009-11-20T16:33:07Z</dcterms:created>
  <dcterms:modified xsi:type="dcterms:W3CDTF">2015-02-16T14:23:12Z</dcterms:modified>
</cp:coreProperties>
</file>