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1" r:id="rId2"/>
    <p:sldId id="279" r:id="rId3"/>
    <p:sldId id="280" r:id="rId4"/>
    <p:sldId id="260" r:id="rId5"/>
    <p:sldId id="259" r:id="rId6"/>
    <p:sldId id="281" r:id="rId7"/>
    <p:sldId id="282" r:id="rId8"/>
    <p:sldId id="283" r:id="rId9"/>
    <p:sldId id="262" r:id="rId10"/>
    <p:sldId id="258" r:id="rId11"/>
    <p:sldId id="264" r:id="rId12"/>
    <p:sldId id="285" r:id="rId13"/>
    <p:sldId id="28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12B2"/>
    <a:srgbClr val="B32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19" autoAdjust="0"/>
    <p:restoredTop sz="94624" autoAdjust="0"/>
  </p:normalViewPr>
  <p:slideViewPr>
    <p:cSldViewPr>
      <p:cViewPr>
        <p:scale>
          <a:sx n="60" d="100"/>
          <a:sy n="60" d="100"/>
        </p:scale>
        <p:origin x="-725" y="-46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77564-5129-48BD-A6A6-8D5207C26E8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AECB91-6F91-48AB-8263-747841B172B5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4800" dirty="0" smtClean="0"/>
            <a:t>Новости </a:t>
          </a:r>
        </a:p>
        <a:p>
          <a:r>
            <a:rPr lang="ru-RU" sz="4800" dirty="0" smtClean="0"/>
            <a:t>Вести </a:t>
          </a:r>
          <a:endParaRPr lang="ru-RU" sz="4800" dirty="0"/>
        </a:p>
      </dgm:t>
    </dgm:pt>
    <dgm:pt modelId="{7FA99C40-1CEC-4243-934D-541A6A78DA30}" type="parTrans" cxnId="{973D3EBE-E829-487D-A341-5955303217CD}">
      <dgm:prSet/>
      <dgm:spPr/>
      <dgm:t>
        <a:bodyPr/>
        <a:lstStyle/>
        <a:p>
          <a:endParaRPr lang="ru-RU"/>
        </a:p>
      </dgm:t>
    </dgm:pt>
    <dgm:pt modelId="{75C347A7-5EC6-4E60-A5B6-F8D2AA2C4D38}" type="sibTrans" cxnId="{973D3EBE-E829-487D-A341-5955303217CD}">
      <dgm:prSet/>
      <dgm:spPr/>
      <dgm:t>
        <a:bodyPr/>
        <a:lstStyle/>
        <a:p>
          <a:endParaRPr lang="ru-RU"/>
        </a:p>
      </dgm:t>
    </dgm:pt>
    <dgm:pt modelId="{F3CE072E-D319-43EE-8D38-08F70454A1F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591F0395-A748-4437-A440-7C097FADB7DD}" type="parTrans" cxnId="{21C80717-3CA8-4E9A-B6F9-CE3AC7032A95}">
      <dgm:prSet/>
      <dgm:spPr>
        <a:solidFill>
          <a:srgbClr val="4B12B2"/>
        </a:solidFill>
      </dgm:spPr>
      <dgm:t>
        <a:bodyPr/>
        <a:lstStyle/>
        <a:p>
          <a:endParaRPr lang="ru-RU"/>
        </a:p>
      </dgm:t>
    </dgm:pt>
    <dgm:pt modelId="{4BB17682-A07C-4D9A-AFA0-D5C0B892AEE6}" type="sibTrans" cxnId="{21C80717-3CA8-4E9A-B6F9-CE3AC7032A95}">
      <dgm:prSet/>
      <dgm:spPr/>
      <dgm:t>
        <a:bodyPr/>
        <a:lstStyle/>
        <a:p>
          <a:endParaRPr lang="ru-RU"/>
        </a:p>
      </dgm:t>
    </dgm:pt>
    <dgm:pt modelId="{F053B5D8-ED72-4985-83E1-5CC146C33C6C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 smtClean="0"/>
        </a:p>
        <a:p>
          <a:endParaRPr lang="ru-RU" dirty="0"/>
        </a:p>
      </dgm:t>
    </dgm:pt>
    <dgm:pt modelId="{87923A15-5C24-40A7-BA5D-14E3B53CB8C4}" type="sibTrans" cxnId="{287D9AA3-EF13-40BA-B57D-274CB8D8CED3}">
      <dgm:prSet/>
      <dgm:spPr/>
      <dgm:t>
        <a:bodyPr/>
        <a:lstStyle/>
        <a:p>
          <a:endParaRPr lang="ru-RU"/>
        </a:p>
      </dgm:t>
    </dgm:pt>
    <dgm:pt modelId="{215165BC-26CD-4167-A0FD-59E1E0AF447A}" type="parTrans" cxnId="{287D9AA3-EF13-40BA-B57D-274CB8D8CED3}">
      <dgm:prSet/>
      <dgm:spPr>
        <a:solidFill>
          <a:srgbClr val="4B12B2"/>
        </a:solidFill>
      </dgm:spPr>
      <dgm:t>
        <a:bodyPr/>
        <a:lstStyle/>
        <a:p>
          <a:endParaRPr lang="ru-RU"/>
        </a:p>
      </dgm:t>
    </dgm:pt>
    <dgm:pt modelId="{E07CE658-5C9D-4E63-97A5-C2BF07A4FAAB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CACEDC73-28D4-4C31-987C-4C620FFBE9C5}" type="sibTrans" cxnId="{003A70EB-3B02-4DB8-95F6-545D90752CE5}">
      <dgm:prSet/>
      <dgm:spPr/>
      <dgm:t>
        <a:bodyPr/>
        <a:lstStyle/>
        <a:p>
          <a:endParaRPr lang="ru-RU"/>
        </a:p>
      </dgm:t>
    </dgm:pt>
    <dgm:pt modelId="{43AF63C8-9725-4517-97F1-A83E139C876D}" type="parTrans" cxnId="{003A70EB-3B02-4DB8-95F6-545D90752CE5}">
      <dgm:prSet/>
      <dgm:spPr>
        <a:solidFill>
          <a:srgbClr val="4B12B2"/>
        </a:solidFill>
      </dgm:spPr>
      <dgm:t>
        <a:bodyPr/>
        <a:lstStyle/>
        <a:p>
          <a:endParaRPr lang="ru-RU"/>
        </a:p>
      </dgm:t>
    </dgm:pt>
    <dgm:pt modelId="{79EB6C9A-82EE-4F8F-85D8-923EAD3E7BD7}">
      <dgm:prSet phldrT="[Текст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 sz="2900" dirty="0" smtClean="0"/>
        </a:p>
        <a:p>
          <a:endParaRPr lang="ru-RU" sz="3200" dirty="0" smtClean="0"/>
        </a:p>
      </dgm:t>
    </dgm:pt>
    <dgm:pt modelId="{56C9FEDF-1278-4C7E-B7C2-0E94B0440225}" type="sibTrans" cxnId="{D8410ED1-CBA4-4A1B-ADF6-B470CC8C2EFF}">
      <dgm:prSet/>
      <dgm:spPr/>
      <dgm:t>
        <a:bodyPr/>
        <a:lstStyle/>
        <a:p>
          <a:endParaRPr lang="ru-RU"/>
        </a:p>
      </dgm:t>
    </dgm:pt>
    <dgm:pt modelId="{ED0AB852-169B-48AE-BA3F-C966A0EF9F7F}" type="parTrans" cxnId="{D8410ED1-CBA4-4A1B-ADF6-B470CC8C2EFF}">
      <dgm:prSet/>
      <dgm:spPr>
        <a:solidFill>
          <a:srgbClr val="4B12B2"/>
        </a:solidFill>
      </dgm:spPr>
      <dgm:t>
        <a:bodyPr/>
        <a:lstStyle/>
        <a:p>
          <a:endParaRPr lang="ru-RU"/>
        </a:p>
      </dgm:t>
    </dgm:pt>
    <dgm:pt modelId="{79AB52B0-1ACD-45CB-B9FD-4058A45C17E0}" type="pres">
      <dgm:prSet presAssocID="{31E77564-5129-48BD-A6A6-8D5207C26E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6ADB2A-8F85-40F7-A416-CE05FF2FD59D}" type="pres">
      <dgm:prSet presAssocID="{6DAECB91-6F91-48AB-8263-747841B172B5}" presName="centerShape" presStyleLbl="node0" presStyleIdx="0" presStyleCnt="1" custScaleX="150570" custScaleY="110892" custLinFactNeighborX="-1415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B5AF87D-8334-4225-BBCF-38585C134F58}" type="pres">
      <dgm:prSet presAssocID="{591F0395-A748-4437-A440-7C097FADB7DD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B0AA4F8-CCE7-4143-B289-61CDF13486EE}" type="pres">
      <dgm:prSet presAssocID="{591F0395-A748-4437-A440-7C097FADB7DD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211E21C-20F9-4B53-98BD-63AC3DEDABBC}" type="pres">
      <dgm:prSet presAssocID="{F3CE072E-D319-43EE-8D38-08F70454A1F8}" presName="node" presStyleLbl="node1" presStyleIdx="0" presStyleCnt="4" custScaleX="1373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65422C9-171C-49EE-B659-FC165544B737}" type="pres">
      <dgm:prSet presAssocID="{215165BC-26CD-4167-A0FD-59E1E0AF447A}" presName="parTrans" presStyleLbl="sibTrans2D1" presStyleIdx="1" presStyleCnt="4"/>
      <dgm:spPr/>
      <dgm:t>
        <a:bodyPr/>
        <a:lstStyle/>
        <a:p>
          <a:endParaRPr lang="ru-RU"/>
        </a:p>
      </dgm:t>
    </dgm:pt>
    <dgm:pt modelId="{892EE464-BD53-4E24-8B90-859AD1A56921}" type="pres">
      <dgm:prSet presAssocID="{215165BC-26CD-4167-A0FD-59E1E0AF447A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D6B97F7-9FF1-449D-B58C-BBB83CBEBDD0}" type="pres">
      <dgm:prSet presAssocID="{F053B5D8-ED72-4985-83E1-5CC146C33C6C}" presName="node" presStyleLbl="node1" presStyleIdx="1" presStyleCnt="4" custScaleX="113671" custScaleY="110892" custRadScaleRad="112376" custRadScaleInc="320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A9F0F7C-C1DA-4451-8029-84F62661B217}" type="pres">
      <dgm:prSet presAssocID="{43AF63C8-9725-4517-97F1-A83E139C876D}" presName="parTrans" presStyleLbl="sibTrans2D1" presStyleIdx="2" presStyleCnt="4"/>
      <dgm:spPr/>
      <dgm:t>
        <a:bodyPr/>
        <a:lstStyle/>
        <a:p>
          <a:endParaRPr lang="ru-RU"/>
        </a:p>
      </dgm:t>
    </dgm:pt>
    <dgm:pt modelId="{FD174BAC-8880-4912-BEED-884334BD6258}" type="pres">
      <dgm:prSet presAssocID="{43AF63C8-9725-4517-97F1-A83E139C876D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630F844-144F-4399-8D51-E01087E12016}" type="pres">
      <dgm:prSet presAssocID="{E07CE658-5C9D-4E63-97A5-C2BF07A4FAAB}" presName="node" presStyleLbl="node1" presStyleIdx="2" presStyleCnt="4" custScaleX="133537" custRadScaleRad="100172" custRadScaleInc="407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F547943F-E327-4AE8-96A3-985CD0E4D193}" type="pres">
      <dgm:prSet presAssocID="{ED0AB852-169B-48AE-BA3F-C966A0EF9F7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14F27353-1065-49AC-8149-0962CB52ABE1}" type="pres">
      <dgm:prSet presAssocID="{ED0AB852-169B-48AE-BA3F-C966A0EF9F7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B9CBED37-951D-4131-A198-C94413872186}" type="pres">
      <dgm:prSet presAssocID="{79EB6C9A-82EE-4F8F-85D8-923EAD3E7BD7}" presName="node" presStyleLbl="node1" presStyleIdx="3" presStyleCnt="4" custScaleX="161048" custScaleY="150496" custRadScaleRad="12450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E20FF808-67C2-4397-AF2D-14EC6217941F}" type="presOf" srcId="{591F0395-A748-4437-A440-7C097FADB7DD}" destId="{BB0AA4F8-CCE7-4143-B289-61CDF13486EE}" srcOrd="1" destOrd="0" presId="urn:microsoft.com/office/officeart/2005/8/layout/radial5"/>
    <dgm:cxn modelId="{C3D76B37-2BB4-43DB-9E5D-AED6B9D79DCA}" type="presOf" srcId="{ED0AB852-169B-48AE-BA3F-C966A0EF9F7F}" destId="{F547943F-E327-4AE8-96A3-985CD0E4D193}" srcOrd="0" destOrd="0" presId="urn:microsoft.com/office/officeart/2005/8/layout/radial5"/>
    <dgm:cxn modelId="{1993DF67-A6DF-4F8C-9614-4D1EC098106E}" type="presOf" srcId="{79EB6C9A-82EE-4F8F-85D8-923EAD3E7BD7}" destId="{B9CBED37-951D-4131-A198-C94413872186}" srcOrd="0" destOrd="0" presId="urn:microsoft.com/office/officeart/2005/8/layout/radial5"/>
    <dgm:cxn modelId="{D8410ED1-CBA4-4A1B-ADF6-B470CC8C2EFF}" srcId="{6DAECB91-6F91-48AB-8263-747841B172B5}" destId="{79EB6C9A-82EE-4F8F-85D8-923EAD3E7BD7}" srcOrd="3" destOrd="0" parTransId="{ED0AB852-169B-48AE-BA3F-C966A0EF9F7F}" sibTransId="{56C9FEDF-1278-4C7E-B7C2-0E94B0440225}"/>
    <dgm:cxn modelId="{973D3EBE-E829-487D-A341-5955303217CD}" srcId="{31E77564-5129-48BD-A6A6-8D5207C26E86}" destId="{6DAECB91-6F91-48AB-8263-747841B172B5}" srcOrd="0" destOrd="0" parTransId="{7FA99C40-1CEC-4243-934D-541A6A78DA30}" sibTransId="{75C347A7-5EC6-4E60-A5B6-F8D2AA2C4D38}"/>
    <dgm:cxn modelId="{8F49D3A2-2A38-4EDE-A433-2B22C46D04C1}" type="presOf" srcId="{215165BC-26CD-4167-A0FD-59E1E0AF447A}" destId="{892EE464-BD53-4E24-8B90-859AD1A56921}" srcOrd="1" destOrd="0" presId="urn:microsoft.com/office/officeart/2005/8/layout/radial5"/>
    <dgm:cxn modelId="{8A78E7E9-E720-4862-9465-D7928161DCB8}" type="presOf" srcId="{ED0AB852-169B-48AE-BA3F-C966A0EF9F7F}" destId="{14F27353-1065-49AC-8149-0962CB52ABE1}" srcOrd="1" destOrd="0" presId="urn:microsoft.com/office/officeart/2005/8/layout/radial5"/>
    <dgm:cxn modelId="{2C7B4A15-4C30-4B95-88B9-E973247BD5B0}" type="presOf" srcId="{215165BC-26CD-4167-A0FD-59E1E0AF447A}" destId="{365422C9-171C-49EE-B659-FC165544B737}" srcOrd="0" destOrd="0" presId="urn:microsoft.com/office/officeart/2005/8/layout/radial5"/>
    <dgm:cxn modelId="{1FC268FE-BCCC-4433-BFB8-BAE49F455079}" type="presOf" srcId="{F053B5D8-ED72-4985-83E1-5CC146C33C6C}" destId="{AD6B97F7-9FF1-449D-B58C-BBB83CBEBDD0}" srcOrd="0" destOrd="0" presId="urn:microsoft.com/office/officeart/2005/8/layout/radial5"/>
    <dgm:cxn modelId="{46D0A198-B2F3-4862-BDA3-D9DD1F9D91A4}" type="presOf" srcId="{31E77564-5129-48BD-A6A6-8D5207C26E86}" destId="{79AB52B0-1ACD-45CB-B9FD-4058A45C17E0}" srcOrd="0" destOrd="0" presId="urn:microsoft.com/office/officeart/2005/8/layout/radial5"/>
    <dgm:cxn modelId="{1DFE5259-4F29-4A8D-ACA0-27485FB12F99}" type="presOf" srcId="{591F0395-A748-4437-A440-7C097FADB7DD}" destId="{4B5AF87D-8334-4225-BBCF-38585C134F58}" srcOrd="0" destOrd="0" presId="urn:microsoft.com/office/officeart/2005/8/layout/radial5"/>
    <dgm:cxn modelId="{DC7B98DE-DAE9-452E-9C72-8881FEEDE094}" type="presOf" srcId="{43AF63C8-9725-4517-97F1-A83E139C876D}" destId="{FD174BAC-8880-4912-BEED-884334BD6258}" srcOrd="1" destOrd="0" presId="urn:microsoft.com/office/officeart/2005/8/layout/radial5"/>
    <dgm:cxn modelId="{E35CF3F0-F68F-4E7E-9835-15900E287C25}" type="presOf" srcId="{F3CE072E-D319-43EE-8D38-08F70454A1F8}" destId="{4211E21C-20F9-4B53-98BD-63AC3DEDABBC}" srcOrd="0" destOrd="0" presId="urn:microsoft.com/office/officeart/2005/8/layout/radial5"/>
    <dgm:cxn modelId="{A5755D21-899C-4851-B245-46FB87420EEC}" type="presOf" srcId="{E07CE658-5C9D-4E63-97A5-C2BF07A4FAAB}" destId="{4630F844-144F-4399-8D51-E01087E12016}" srcOrd="0" destOrd="0" presId="urn:microsoft.com/office/officeart/2005/8/layout/radial5"/>
    <dgm:cxn modelId="{003A70EB-3B02-4DB8-95F6-545D90752CE5}" srcId="{6DAECB91-6F91-48AB-8263-747841B172B5}" destId="{E07CE658-5C9D-4E63-97A5-C2BF07A4FAAB}" srcOrd="2" destOrd="0" parTransId="{43AF63C8-9725-4517-97F1-A83E139C876D}" sibTransId="{CACEDC73-28D4-4C31-987C-4C620FFBE9C5}"/>
    <dgm:cxn modelId="{21C80717-3CA8-4E9A-B6F9-CE3AC7032A95}" srcId="{6DAECB91-6F91-48AB-8263-747841B172B5}" destId="{F3CE072E-D319-43EE-8D38-08F70454A1F8}" srcOrd="0" destOrd="0" parTransId="{591F0395-A748-4437-A440-7C097FADB7DD}" sibTransId="{4BB17682-A07C-4D9A-AFA0-D5C0B892AEE6}"/>
    <dgm:cxn modelId="{491DAB42-102E-4A14-BF38-1555043AD9E4}" type="presOf" srcId="{6DAECB91-6F91-48AB-8263-747841B172B5}" destId="{206ADB2A-8F85-40F7-A416-CE05FF2FD59D}" srcOrd="0" destOrd="0" presId="urn:microsoft.com/office/officeart/2005/8/layout/radial5"/>
    <dgm:cxn modelId="{2F5CAEAD-F91B-44EE-BFC0-09F2F3FAE36E}" type="presOf" srcId="{43AF63C8-9725-4517-97F1-A83E139C876D}" destId="{4A9F0F7C-C1DA-4451-8029-84F62661B217}" srcOrd="0" destOrd="0" presId="urn:microsoft.com/office/officeart/2005/8/layout/radial5"/>
    <dgm:cxn modelId="{287D9AA3-EF13-40BA-B57D-274CB8D8CED3}" srcId="{6DAECB91-6F91-48AB-8263-747841B172B5}" destId="{F053B5D8-ED72-4985-83E1-5CC146C33C6C}" srcOrd="1" destOrd="0" parTransId="{215165BC-26CD-4167-A0FD-59E1E0AF447A}" sibTransId="{87923A15-5C24-40A7-BA5D-14E3B53CB8C4}"/>
    <dgm:cxn modelId="{FBDABA9D-CCFA-42AE-9198-2C3CA0CEB69F}" type="presParOf" srcId="{79AB52B0-1ACD-45CB-B9FD-4058A45C17E0}" destId="{206ADB2A-8F85-40F7-A416-CE05FF2FD59D}" srcOrd="0" destOrd="0" presId="urn:microsoft.com/office/officeart/2005/8/layout/radial5"/>
    <dgm:cxn modelId="{4C41C0C4-BEB1-40A9-BBE8-6B7234CD69EF}" type="presParOf" srcId="{79AB52B0-1ACD-45CB-B9FD-4058A45C17E0}" destId="{4B5AF87D-8334-4225-BBCF-38585C134F58}" srcOrd="1" destOrd="0" presId="urn:microsoft.com/office/officeart/2005/8/layout/radial5"/>
    <dgm:cxn modelId="{C2DACD5A-A41E-46BD-950E-A0EB5CF0ED50}" type="presParOf" srcId="{4B5AF87D-8334-4225-BBCF-38585C134F58}" destId="{BB0AA4F8-CCE7-4143-B289-61CDF13486EE}" srcOrd="0" destOrd="0" presId="urn:microsoft.com/office/officeart/2005/8/layout/radial5"/>
    <dgm:cxn modelId="{F39A4678-F548-4F52-931C-9F65A8EBCC16}" type="presParOf" srcId="{79AB52B0-1ACD-45CB-B9FD-4058A45C17E0}" destId="{4211E21C-20F9-4B53-98BD-63AC3DEDABBC}" srcOrd="2" destOrd="0" presId="urn:microsoft.com/office/officeart/2005/8/layout/radial5"/>
    <dgm:cxn modelId="{9693C222-74E4-43A4-8B84-D1E968391698}" type="presParOf" srcId="{79AB52B0-1ACD-45CB-B9FD-4058A45C17E0}" destId="{365422C9-171C-49EE-B659-FC165544B737}" srcOrd="3" destOrd="0" presId="urn:microsoft.com/office/officeart/2005/8/layout/radial5"/>
    <dgm:cxn modelId="{52063241-1C23-4479-B1E4-481B870976A1}" type="presParOf" srcId="{365422C9-171C-49EE-B659-FC165544B737}" destId="{892EE464-BD53-4E24-8B90-859AD1A56921}" srcOrd="0" destOrd="0" presId="urn:microsoft.com/office/officeart/2005/8/layout/radial5"/>
    <dgm:cxn modelId="{CD53A26C-5D81-4420-AA96-E7E1551118E2}" type="presParOf" srcId="{79AB52B0-1ACD-45CB-B9FD-4058A45C17E0}" destId="{AD6B97F7-9FF1-449D-B58C-BBB83CBEBDD0}" srcOrd="4" destOrd="0" presId="urn:microsoft.com/office/officeart/2005/8/layout/radial5"/>
    <dgm:cxn modelId="{C641604F-2E02-4DB0-82E5-031925159B30}" type="presParOf" srcId="{79AB52B0-1ACD-45CB-B9FD-4058A45C17E0}" destId="{4A9F0F7C-C1DA-4451-8029-84F62661B217}" srcOrd="5" destOrd="0" presId="urn:microsoft.com/office/officeart/2005/8/layout/radial5"/>
    <dgm:cxn modelId="{44C33782-E6B6-4DCD-86F2-C1EEDA4811D3}" type="presParOf" srcId="{4A9F0F7C-C1DA-4451-8029-84F62661B217}" destId="{FD174BAC-8880-4912-BEED-884334BD6258}" srcOrd="0" destOrd="0" presId="urn:microsoft.com/office/officeart/2005/8/layout/radial5"/>
    <dgm:cxn modelId="{A4DDF71E-4505-495A-AAD1-ABE2C48E7F25}" type="presParOf" srcId="{79AB52B0-1ACD-45CB-B9FD-4058A45C17E0}" destId="{4630F844-144F-4399-8D51-E01087E12016}" srcOrd="6" destOrd="0" presId="urn:microsoft.com/office/officeart/2005/8/layout/radial5"/>
    <dgm:cxn modelId="{0E018ED7-9D18-4979-94E6-1F27162FAAD9}" type="presParOf" srcId="{79AB52B0-1ACD-45CB-B9FD-4058A45C17E0}" destId="{F547943F-E327-4AE8-96A3-985CD0E4D193}" srcOrd="7" destOrd="0" presId="urn:microsoft.com/office/officeart/2005/8/layout/radial5"/>
    <dgm:cxn modelId="{B2965F53-4466-4669-847D-816531182809}" type="presParOf" srcId="{F547943F-E327-4AE8-96A3-985CD0E4D193}" destId="{14F27353-1065-49AC-8149-0962CB52ABE1}" srcOrd="0" destOrd="0" presId="urn:microsoft.com/office/officeart/2005/8/layout/radial5"/>
    <dgm:cxn modelId="{F704D492-BBF7-431C-BB6A-B657DC330E4B}" type="presParOf" srcId="{79AB52B0-1ACD-45CB-B9FD-4058A45C17E0}" destId="{B9CBED37-951D-4131-A198-C94413872186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ADB2A-8F85-40F7-A416-CE05FF2FD59D}">
      <dsp:nvSpPr>
        <dsp:cNvPr id="0" name=""/>
        <dsp:cNvSpPr/>
      </dsp:nvSpPr>
      <dsp:spPr>
        <a:xfrm>
          <a:off x="3356226" y="2428866"/>
          <a:ext cx="2715976" cy="2000266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Новости 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kern="1200" dirty="0" smtClean="0"/>
            <a:t>Вести </a:t>
          </a:r>
          <a:endParaRPr lang="ru-RU" sz="4800" kern="1200" dirty="0"/>
        </a:p>
      </dsp:txBody>
      <dsp:txXfrm>
        <a:off x="3453871" y="2526511"/>
        <a:ext cx="2520686" cy="1804976"/>
      </dsp:txXfrm>
    </dsp:sp>
    <dsp:sp modelId="{4B5AF87D-8334-4225-BBCF-38585C134F58}">
      <dsp:nvSpPr>
        <dsp:cNvPr id="0" name=""/>
        <dsp:cNvSpPr/>
      </dsp:nvSpPr>
      <dsp:spPr>
        <a:xfrm rot="16297262">
          <a:off x="4586045" y="1820558"/>
          <a:ext cx="330021" cy="613290"/>
        </a:xfrm>
        <a:prstGeom prst="rightArrow">
          <a:avLst>
            <a:gd name="adj1" fmla="val 60000"/>
            <a:gd name="adj2" fmla="val 50000"/>
          </a:avLst>
        </a:prstGeom>
        <a:solidFill>
          <a:srgbClr val="4B1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4634148" y="1992699"/>
        <a:ext cx="231015" cy="367974"/>
      </dsp:txXfrm>
    </dsp:sp>
    <dsp:sp modelId="{4211E21C-20F9-4B53-98BD-63AC3DEDABBC}">
      <dsp:nvSpPr>
        <dsp:cNvPr id="0" name=""/>
        <dsp:cNvSpPr/>
      </dsp:nvSpPr>
      <dsp:spPr>
        <a:xfrm>
          <a:off x="3546798" y="3044"/>
          <a:ext cx="2477695" cy="1803796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3634852" y="91098"/>
        <a:ext cx="2301587" cy="1627688"/>
      </dsp:txXfrm>
    </dsp:sp>
    <dsp:sp modelId="{365422C9-171C-49EE-B659-FC165544B737}">
      <dsp:nvSpPr>
        <dsp:cNvPr id="0" name=""/>
        <dsp:cNvSpPr/>
      </dsp:nvSpPr>
      <dsp:spPr>
        <a:xfrm rot="84462">
          <a:off x="6186875" y="3161962"/>
          <a:ext cx="278259" cy="613290"/>
        </a:xfrm>
        <a:prstGeom prst="rightArrow">
          <a:avLst>
            <a:gd name="adj1" fmla="val 60000"/>
            <a:gd name="adj2" fmla="val 50000"/>
          </a:avLst>
        </a:prstGeom>
        <a:solidFill>
          <a:srgbClr val="4B1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186888" y="3283595"/>
        <a:ext cx="194781" cy="367974"/>
      </dsp:txXfrm>
    </dsp:sp>
    <dsp:sp modelId="{AD6B97F7-9FF1-449D-B58C-BBB83CBEBDD0}">
      <dsp:nvSpPr>
        <dsp:cNvPr id="0" name=""/>
        <dsp:cNvSpPr/>
      </dsp:nvSpPr>
      <dsp:spPr>
        <a:xfrm>
          <a:off x="6595983" y="2500302"/>
          <a:ext cx="2050393" cy="2000266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 smtClean="0"/>
        </a:p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>
        <a:off x="6693628" y="2597947"/>
        <a:ext cx="1855103" cy="1804976"/>
      </dsp:txXfrm>
    </dsp:sp>
    <dsp:sp modelId="{4A9F0F7C-C1DA-4451-8029-84F62661B217}">
      <dsp:nvSpPr>
        <dsp:cNvPr id="0" name=""/>
        <dsp:cNvSpPr/>
      </dsp:nvSpPr>
      <dsp:spPr>
        <a:xfrm rot="5412811">
          <a:off x="4543712" y="4425646"/>
          <a:ext cx="331293" cy="613290"/>
        </a:xfrm>
        <a:prstGeom prst="rightArrow">
          <a:avLst>
            <a:gd name="adj1" fmla="val 60000"/>
            <a:gd name="adj2" fmla="val 50000"/>
          </a:avLst>
        </a:prstGeom>
        <a:solidFill>
          <a:srgbClr val="4B1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4593591" y="4498610"/>
        <a:ext cx="231905" cy="367974"/>
      </dsp:txXfrm>
    </dsp:sp>
    <dsp:sp modelId="{4630F844-144F-4399-8D51-E01087E12016}">
      <dsp:nvSpPr>
        <dsp:cNvPr id="0" name=""/>
        <dsp:cNvSpPr/>
      </dsp:nvSpPr>
      <dsp:spPr>
        <a:xfrm>
          <a:off x="3500430" y="5054203"/>
          <a:ext cx="2408736" cy="1803796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3588484" y="5142257"/>
        <a:ext cx="2232628" cy="1627688"/>
      </dsp:txXfrm>
    </dsp:sp>
    <dsp:sp modelId="{F547943F-E327-4AE8-96A3-985CD0E4D193}">
      <dsp:nvSpPr>
        <dsp:cNvPr id="0" name=""/>
        <dsp:cNvSpPr/>
      </dsp:nvSpPr>
      <dsp:spPr>
        <a:xfrm rot="10800000">
          <a:off x="3160706" y="3122354"/>
          <a:ext cx="138167" cy="613290"/>
        </a:xfrm>
        <a:prstGeom prst="rightArrow">
          <a:avLst>
            <a:gd name="adj1" fmla="val 60000"/>
            <a:gd name="adj2" fmla="val 50000"/>
          </a:avLst>
        </a:prstGeom>
        <a:solidFill>
          <a:srgbClr val="4B12B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 rot="10800000">
        <a:off x="3202156" y="3245012"/>
        <a:ext cx="96717" cy="367974"/>
      </dsp:txXfrm>
    </dsp:sp>
    <dsp:sp modelId="{B9CBED37-951D-4131-A198-C94413872186}">
      <dsp:nvSpPr>
        <dsp:cNvPr id="0" name=""/>
        <dsp:cNvSpPr/>
      </dsp:nvSpPr>
      <dsp:spPr>
        <a:xfrm>
          <a:off x="190554" y="2071678"/>
          <a:ext cx="2904978" cy="2714642"/>
        </a:xfrm>
        <a:prstGeom prst="round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 dirty="0" smtClean="0"/>
        </a:p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 dirty="0" smtClean="0"/>
        </a:p>
      </dsp:txBody>
      <dsp:txXfrm>
        <a:off x="323072" y="2204196"/>
        <a:ext cx="2639942" cy="24496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82C2-81AA-4540-AD5E-B5077C57C25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0C9-4C20-4AC6-80F4-D31386FE86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82C2-81AA-4540-AD5E-B5077C57C25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0C9-4C20-4AC6-80F4-D31386FE86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82C2-81AA-4540-AD5E-B5077C57C25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0C9-4C20-4AC6-80F4-D31386FE86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82C2-81AA-4540-AD5E-B5077C57C25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0C9-4C20-4AC6-80F4-D31386FE86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82C2-81AA-4540-AD5E-B5077C57C25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0C9-4C20-4AC6-80F4-D31386FE86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82C2-81AA-4540-AD5E-B5077C57C25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0C9-4C20-4AC6-80F4-D31386FE86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82C2-81AA-4540-AD5E-B5077C57C25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0C9-4C20-4AC6-80F4-D31386FE86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82C2-81AA-4540-AD5E-B5077C57C25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0C9-4C20-4AC6-80F4-D31386FE86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82C2-81AA-4540-AD5E-B5077C57C25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0C9-4C20-4AC6-80F4-D31386FE86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82C2-81AA-4540-AD5E-B5077C57C25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0C9-4C20-4AC6-80F4-D31386FE86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82C2-81AA-4540-AD5E-B5077C57C25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C10C9-4C20-4AC6-80F4-D31386FE86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82C2-81AA-4540-AD5E-B5077C57C257}" type="datetimeFigureOut">
              <a:rPr lang="ru-RU" smtClean="0"/>
              <a:pPr/>
              <a:t>22.01.2016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C10C9-4C20-4AC6-80F4-D31386FE862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3;&#1042;\Desktop\&#1091;&#1088;&#1086;&#1082;%20&#1089;&#1084;&#1080;\&#1075;&#1086;&#1083;&#1086;&#1089;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Windows.old\Documents%20and%20Settings\&#1040;&#1076;&#1084;&#1080;&#1085;&#1080;&#1089;&#1090;&#1088;&#1072;&#1090;&#1086;&#1088;\&#1056;&#1072;&#1073;&#1086;&#1095;&#1080;&#1081;%20&#1089;&#1090;&#1086;&#1083;\&#1091;&#1088;&#1086;&#1082;%20&#1089;&#1084;&#1080;\&#1074;&#1080;&#1076;&#1077;&#1086;.mp4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3;&#1042;\Desktop\&#1091;&#1088;&#1086;&#1082;%20&#1089;&#1084;&#1080;\55555555555555555555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x_db41da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Ольга\Desktop\x_db41da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0957" y="5142372"/>
            <a:ext cx="1643041" cy="17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357290" y="2000240"/>
            <a:ext cx="679897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гэ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гансаараа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Бидэ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гэ</a:t>
            </a:r>
            <a:r>
              <a:rPr kumimoji="0" lang="en-US" sz="5400" b="0" i="0" u="none" strike="noStrike" cap="none" normalizeH="0" baseline="0" dirty="0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</a:t>
            </a:r>
            <a:r>
              <a:rPr kumimoji="0" lang="ru-RU" sz="5400" b="0" i="0" u="none" strike="noStrike" cap="none" normalizeH="0" baseline="0" dirty="0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5400" b="0" i="0" u="none" strike="noStrike" cap="none" normalizeH="0" baseline="0" dirty="0" err="1" smtClean="0">
                <a:ln>
                  <a:noFill/>
                </a:ln>
                <a:solidFill>
                  <a:srgbClr val="4B12B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олоороо</a:t>
            </a: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rgbClr val="4B12B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\Desktop\x_db41da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0957" y="5142372"/>
            <a:ext cx="1643041" cy="17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Ольга\Desktop\x_db41da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571480"/>
            <a:ext cx="9459577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32A2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Сонин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олондо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мэдээсэл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r>
              <a:rPr lang="ru-RU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тарааха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арганууд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тон </a:t>
            </a:r>
          </a:p>
          <a:p>
            <a:pPr algn="ctr"/>
            <a:r>
              <a:rPr lang="en-US" sz="66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32A2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ru-RU" sz="66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32A2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онирхолтой</a:t>
            </a:r>
            <a:r>
              <a:rPr lang="ru-RU" sz="6600" b="1" u="sng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32A2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,</a:t>
            </a:r>
          </a:p>
          <a:p>
            <a:pPr algn="ctr"/>
            <a:r>
              <a:rPr lang="ru-RU" sz="6600" b="1" u="sng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32A2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з</a:t>
            </a:r>
            <a:r>
              <a:rPr lang="ru-RU" sz="6600" b="1" u="sng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32A2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охид</a:t>
            </a:r>
            <a:r>
              <a:rPr lang="ru-RU" sz="6600" b="1" u="sng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B32A27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арга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гэжэ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h</a:t>
            </a:r>
            <a:r>
              <a:rPr lang="ru-RU" sz="66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ананаб</a:t>
            </a:r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Пример </a:t>
            </a:r>
            <a:r>
              <a:rPr lang="ru-RU" dirty="0" err="1" smtClean="0">
                <a:solidFill>
                  <a:srgbClr val="00B0F0"/>
                </a:solidFill>
                <a:latin typeface="Monotype Corsiva" pitchFamily="66" charset="0"/>
              </a:rPr>
              <a:t>синквейна</a:t>
            </a: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 </a:t>
            </a:r>
            <a:b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на тему «Урок»</a:t>
            </a:r>
            <a:endParaRPr lang="ru-RU" dirty="0">
              <a:solidFill>
                <a:srgbClr val="00B0F0"/>
              </a:solidFill>
              <a:latin typeface="Monotype Corsiva" pitchFamily="66" charset="0"/>
            </a:endParaRPr>
          </a:p>
        </p:txBody>
      </p:sp>
      <p:pic>
        <p:nvPicPr>
          <p:cNvPr id="3" name="Picture 2" descr="C:\Users\Ольга\Desktop\x_db41da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\Desktop\x_db41da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0957" y="5142372"/>
            <a:ext cx="1643041" cy="17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28662" y="1785926"/>
            <a:ext cx="7833170" cy="49924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4B12B2"/>
                </a:solidFill>
              </a:rPr>
              <a:t>1. Урок</a:t>
            </a: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4B12B2"/>
                </a:solidFill>
              </a:rPr>
              <a:t>2. Активный, интересный</a:t>
            </a: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4B12B2"/>
                </a:solidFill>
              </a:rPr>
              <a:t>3. воспитывает, развивает, учит</a:t>
            </a: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4B12B2"/>
                </a:solidFill>
              </a:rPr>
              <a:t>4. Дает возможность реализовать себя</a:t>
            </a:r>
          </a:p>
          <a:p>
            <a:pPr algn="ctr">
              <a:lnSpc>
                <a:spcPct val="150000"/>
              </a:lnSpc>
            </a:pPr>
            <a:r>
              <a:rPr lang="ru-RU" sz="3600" dirty="0" smtClean="0">
                <a:solidFill>
                  <a:srgbClr val="4B12B2"/>
                </a:solidFill>
              </a:rPr>
              <a:t>5. Успех! </a:t>
            </a:r>
            <a:br>
              <a:rPr lang="ru-RU" sz="3600" dirty="0" smtClean="0">
                <a:solidFill>
                  <a:srgbClr val="4B12B2"/>
                </a:solidFill>
              </a:rPr>
            </a:br>
            <a:endParaRPr lang="ru-RU" sz="3600" dirty="0">
              <a:solidFill>
                <a:srgbClr val="4B12B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ьга\Desktop\x_db41da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Хэшээл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гэ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темээр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синквейн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4348" y="1785926"/>
            <a:ext cx="800105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rgbClr val="4B12B2"/>
                </a:solidFill>
                <a:latin typeface="Monotype Corsiva" pitchFamily="66" charset="0"/>
              </a:rPr>
              <a:t>1.Хэшээл </a:t>
            </a:r>
          </a:p>
          <a:p>
            <a:pPr algn="ctr"/>
            <a:r>
              <a:rPr lang="ru-RU" sz="4400" dirty="0" smtClean="0">
                <a:solidFill>
                  <a:srgbClr val="4B12B2"/>
                </a:solidFill>
                <a:latin typeface="Monotype Corsiva" pitchFamily="66" charset="0"/>
              </a:rPr>
              <a:t>2. </a:t>
            </a:r>
            <a:r>
              <a:rPr lang="ru-RU" sz="4400" dirty="0" err="1" smtClean="0">
                <a:solidFill>
                  <a:srgbClr val="4B12B2"/>
                </a:solidFill>
                <a:latin typeface="Monotype Corsiva" pitchFamily="66" charset="0"/>
              </a:rPr>
              <a:t>Эдэбхитэй</a:t>
            </a:r>
            <a:r>
              <a:rPr lang="ru-RU" sz="4400" dirty="0" smtClean="0">
                <a:solidFill>
                  <a:srgbClr val="4B12B2"/>
                </a:solidFill>
                <a:latin typeface="Monotype Corsiva" pitchFamily="66" charset="0"/>
              </a:rPr>
              <a:t>, </a:t>
            </a:r>
            <a:r>
              <a:rPr lang="en-US" sz="4400" dirty="0" smtClean="0">
                <a:solidFill>
                  <a:srgbClr val="4B12B2"/>
                </a:solidFill>
                <a:latin typeface="Monotype Corsiva" pitchFamily="66" charset="0"/>
              </a:rPr>
              <a:t>h</a:t>
            </a:r>
            <a:r>
              <a:rPr lang="ru-RU" sz="4400" dirty="0" err="1" smtClean="0">
                <a:solidFill>
                  <a:srgbClr val="4B12B2"/>
                </a:solidFill>
                <a:latin typeface="Monotype Corsiva" pitchFamily="66" charset="0"/>
              </a:rPr>
              <a:t>онин</a:t>
            </a:r>
            <a:r>
              <a:rPr lang="ru-RU" sz="4400" dirty="0" smtClean="0">
                <a:solidFill>
                  <a:srgbClr val="4B12B2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dirty="0" smtClean="0">
                <a:solidFill>
                  <a:srgbClr val="4B12B2"/>
                </a:solidFill>
                <a:latin typeface="Monotype Corsiva" pitchFamily="66" charset="0"/>
              </a:rPr>
              <a:t>3. </a:t>
            </a:r>
            <a:r>
              <a:rPr lang="ru-RU" sz="4400" dirty="0" err="1" smtClean="0">
                <a:solidFill>
                  <a:srgbClr val="4B12B2"/>
                </a:solidFill>
                <a:latin typeface="Monotype Corsiva" pitchFamily="66" charset="0"/>
              </a:rPr>
              <a:t>хγмγγжγγлдэг, хγгжэдэг,</a:t>
            </a:r>
            <a:r>
              <a:rPr lang="ru-RU" sz="4400" dirty="0" smtClean="0">
                <a:solidFill>
                  <a:srgbClr val="4B12B2"/>
                </a:solidFill>
                <a:latin typeface="Monotype Corsiva" pitchFamily="66" charset="0"/>
              </a:rPr>
              <a:t> </a:t>
            </a:r>
            <a:r>
              <a:rPr lang="en-US" sz="4400" dirty="0" smtClean="0">
                <a:solidFill>
                  <a:srgbClr val="4B12B2"/>
                </a:solidFill>
                <a:latin typeface="Monotype Corsiva" pitchFamily="66" charset="0"/>
              </a:rPr>
              <a:t>h</a:t>
            </a:r>
            <a:r>
              <a:rPr lang="ru-RU" sz="4400" dirty="0" err="1" smtClean="0">
                <a:solidFill>
                  <a:srgbClr val="4B12B2"/>
                </a:solidFill>
                <a:latin typeface="Monotype Corsiva" pitchFamily="66" charset="0"/>
              </a:rPr>
              <a:t>ургадаг</a:t>
            </a:r>
            <a:r>
              <a:rPr lang="ru-RU" sz="4400" dirty="0" smtClean="0">
                <a:solidFill>
                  <a:srgbClr val="4B12B2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dirty="0" smtClean="0">
                <a:solidFill>
                  <a:srgbClr val="4B12B2"/>
                </a:solidFill>
                <a:latin typeface="Monotype Corsiva" pitchFamily="66" charset="0"/>
              </a:rPr>
              <a:t>4. </a:t>
            </a:r>
            <a:r>
              <a:rPr lang="ru-RU" sz="4400" dirty="0" err="1" smtClean="0">
                <a:solidFill>
                  <a:srgbClr val="4B12B2"/>
                </a:solidFill>
                <a:latin typeface="Monotype Corsiva" pitchFamily="66" charset="0"/>
              </a:rPr>
              <a:t>ɵɵрыгɵɵ харуулха</a:t>
            </a:r>
            <a:r>
              <a:rPr lang="ru-RU" sz="4400" dirty="0" smtClean="0">
                <a:solidFill>
                  <a:srgbClr val="4B12B2"/>
                </a:solidFill>
                <a:latin typeface="Monotype Corsiva" pitchFamily="66" charset="0"/>
              </a:rPr>
              <a:t> </a:t>
            </a:r>
            <a:r>
              <a:rPr lang="ru-RU" sz="4400" dirty="0" err="1" smtClean="0">
                <a:solidFill>
                  <a:srgbClr val="4B12B2"/>
                </a:solidFill>
                <a:latin typeface="Monotype Corsiva" pitchFamily="66" charset="0"/>
              </a:rPr>
              <a:t>арга</a:t>
            </a:r>
            <a:r>
              <a:rPr lang="ru-RU" sz="4400" dirty="0" smtClean="0">
                <a:solidFill>
                  <a:srgbClr val="4B12B2"/>
                </a:solidFill>
                <a:latin typeface="Monotype Corsiva" pitchFamily="66" charset="0"/>
              </a:rPr>
              <a:t> </a:t>
            </a:r>
            <a:r>
              <a:rPr lang="ru-RU" sz="4400" dirty="0" err="1" smtClean="0">
                <a:solidFill>
                  <a:srgbClr val="4B12B2"/>
                </a:solidFill>
                <a:latin typeface="Monotype Corsiva" pitchFamily="66" charset="0"/>
              </a:rPr>
              <a:t>γгэдэг</a:t>
            </a:r>
            <a:r>
              <a:rPr lang="ru-RU" sz="4400" dirty="0" smtClean="0">
                <a:solidFill>
                  <a:srgbClr val="4B12B2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4400" dirty="0" smtClean="0">
                <a:solidFill>
                  <a:srgbClr val="4B12B2"/>
                </a:solidFill>
                <a:latin typeface="Monotype Corsiva" pitchFamily="66" charset="0"/>
              </a:rPr>
              <a:t>5. </a:t>
            </a:r>
            <a:r>
              <a:rPr lang="ru-RU" sz="4400" dirty="0" err="1" smtClean="0">
                <a:solidFill>
                  <a:srgbClr val="4B12B2"/>
                </a:solidFill>
                <a:latin typeface="Monotype Corsiva" pitchFamily="66" charset="0"/>
              </a:rPr>
              <a:t>Амжалта</a:t>
            </a:r>
            <a:r>
              <a:rPr lang="ru-RU" sz="4400" dirty="0" smtClean="0">
                <a:solidFill>
                  <a:srgbClr val="4B12B2"/>
                </a:solidFill>
                <a:latin typeface="Monotype Corsiva" pitchFamily="66" charset="0"/>
              </a:rPr>
              <a:t>! </a:t>
            </a:r>
          </a:p>
          <a:p>
            <a:pPr algn="ctr">
              <a:lnSpc>
                <a:spcPct val="150000"/>
              </a:lnSpc>
            </a:pPr>
            <a:endParaRPr lang="ru-RU" sz="3600" dirty="0"/>
          </a:p>
        </p:txBody>
      </p:sp>
      <p:pic>
        <p:nvPicPr>
          <p:cNvPr id="5" name="Picture 2" descr="C:\Users\Ольга\Desktop\x_db41da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0957" y="5142372"/>
            <a:ext cx="1643041" cy="17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льга\Desktop\x_db41da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0957" y="5142372"/>
            <a:ext cx="1643041" cy="17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\Desktop\x_db41da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85852" y="1857364"/>
            <a:ext cx="687560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Дахин</a:t>
            </a:r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72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уулзатараа</a:t>
            </a:r>
            <a:r>
              <a:rPr lang="ru-RU" sz="72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 </a:t>
            </a:r>
          </a:p>
          <a:p>
            <a:pPr algn="ctr"/>
            <a:r>
              <a:rPr lang="ru-RU" sz="7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Баяртай</a:t>
            </a:r>
            <a:r>
              <a:rPr lang="ru-RU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itchFamily="66" charset="0"/>
              </a:rPr>
              <a:t>!</a:t>
            </a:r>
            <a:endParaRPr lang="ru-RU" sz="72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4B12B2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льга\Desktop\x_db41da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Энэ</a:t>
            </a:r>
            <a:r>
              <a:rPr lang="ru-RU" dirty="0" smtClean="0"/>
              <a:t> </a:t>
            </a:r>
            <a:r>
              <a:rPr lang="ru-RU" dirty="0" err="1" smtClean="0"/>
              <a:t>зурагуудые</a:t>
            </a:r>
            <a:r>
              <a:rPr lang="ru-RU" dirty="0" smtClean="0"/>
              <a:t> </a:t>
            </a:r>
            <a:r>
              <a:rPr lang="ru-RU" dirty="0" err="1" smtClean="0"/>
              <a:t>юу</a:t>
            </a:r>
            <a:r>
              <a:rPr lang="ru-RU" dirty="0" smtClean="0"/>
              <a:t> </a:t>
            </a:r>
            <a:r>
              <a:rPr lang="ru-RU" dirty="0" err="1" smtClean="0"/>
              <a:t>холбоноб</a:t>
            </a:r>
            <a:r>
              <a:rPr lang="ru-RU" dirty="0" smtClean="0"/>
              <a:t>?</a:t>
            </a:r>
            <a:br>
              <a:rPr lang="ru-RU" dirty="0" smtClean="0"/>
            </a:br>
            <a:r>
              <a:rPr lang="ru-RU" dirty="0" smtClean="0"/>
              <a:t>что объединяет эти иллюстрации?</a:t>
            </a:r>
            <a:endParaRPr lang="ru-RU" dirty="0"/>
          </a:p>
        </p:txBody>
      </p:sp>
      <p:pic>
        <p:nvPicPr>
          <p:cNvPr id="4" name="Picture 2" descr="C:\Users\Ольга\Desktop\x_db41da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29520" y="5429265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ГВ\Desktop\ДЛЯ ГЕЛИ 5555555555555555555555555555555\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2357454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 descr="C:\Users\ГВ\Desktop\ДЛЯ ГЕЛИ 5555555555555555555555555555555\interne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786190"/>
            <a:ext cx="857256" cy="928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C:\Users\ГВ\Desktop\ДЛЯ ГЕЛИ 5555555555555555555555555555555\200px-Buryat-Mongolia_Pravd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857364"/>
            <a:ext cx="2540000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3" descr="C:\Users\ГВ\Desktop\ДЛЯ ГЕЛИ 5555555555555555555555555555555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2000240"/>
            <a:ext cx="278608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7" name="Picture 1" descr="C:\Users\ГВ\Desktop\ДЛЯ ГЕЛИ 5555555555555555555555555555555\images (3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1472" y="1785926"/>
            <a:ext cx="1857388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\Desktop\x_db41da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429520" y="5429265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\Desktop\x_db41da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85786" y="857232"/>
            <a:ext cx="7222298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Олондо</a:t>
            </a:r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мэд</a:t>
            </a:r>
            <a:r>
              <a:rPr lang="ru-RU" sz="6600" b="1" u="sng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ээ</a:t>
            </a:r>
            <a:r>
              <a:rPr lang="ru-RU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сэл</a:t>
            </a:r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тар</a:t>
            </a:r>
            <a:r>
              <a:rPr lang="ru-RU" sz="6600" b="1" u="sng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аа</a:t>
            </a:r>
            <a:r>
              <a:rPr lang="ru-RU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ха</a:t>
            </a:r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6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арган</a:t>
            </a:r>
            <a:r>
              <a:rPr lang="ru-RU" sz="6600" b="1" u="sng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ууд</a:t>
            </a:r>
            <a:r>
              <a:rPr lang="ru-RU" sz="6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Сре</a:t>
            </a:r>
            <a:r>
              <a:rPr lang="ru-RU" sz="66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</a:t>
            </a:r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ства ма</a:t>
            </a:r>
            <a:r>
              <a:rPr lang="ru-RU" sz="66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сс</a:t>
            </a:r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овой</a:t>
            </a:r>
          </a:p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инф</a:t>
            </a:r>
            <a:r>
              <a:rPr lang="ru-RU" sz="66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рмац</a:t>
            </a:r>
            <a:r>
              <a:rPr lang="ru-RU" sz="6600" b="1" u="sng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ии </a:t>
            </a:r>
          </a:p>
          <a:p>
            <a:pPr algn="ctr"/>
            <a:r>
              <a:rPr lang="ru-RU" sz="6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(СМИ)</a:t>
            </a:r>
            <a:endParaRPr lang="ru-RU" sz="6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4B12B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Ольга\Desktop\x_db41da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0957" y="5142372"/>
            <a:ext cx="1643041" cy="17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ГВ\Desktop\ДЛЯ ГЕЛИ 5555555555555555555555555555555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2285992"/>
            <a:ext cx="5643602" cy="3571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2" descr="C:\Users\Ольга\Desktop\x_db41dae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голос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572396" y="733404"/>
            <a:ext cx="928694" cy="9286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2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Ольга\Desktop\x_db41da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0957" y="5142372"/>
            <a:ext cx="1643041" cy="17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\Desktop\x_db41da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14282" y="1571612"/>
            <a:ext cx="3417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4B12B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4B12B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видео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571604" y="1285860"/>
            <a:ext cx="5786478" cy="3857652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C:\Users\Ольга\Desktop\x_db41dae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0957" y="5142372"/>
            <a:ext cx="1643041" cy="17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Ольга\Desktop\x_db41dae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714356"/>
            <a:ext cx="36433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00760" y="5715016"/>
            <a:ext cx="21675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интернет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16" y="1785926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/>
              <a:t>сонин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4786322"/>
            <a:ext cx="30412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/>
              <a:t>сэнхир</a:t>
            </a:r>
            <a:r>
              <a:rPr lang="ru-RU" sz="4000" dirty="0" smtClean="0"/>
              <a:t> экран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6215074" y="428604"/>
            <a:ext cx="15343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радио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214686"/>
            <a:ext cx="567495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4B12B2"/>
                </a:solidFill>
              </a:rPr>
              <a:t>Илалтын</a:t>
            </a:r>
            <a:r>
              <a:rPr lang="ru-RU" sz="5400" b="1" dirty="0" smtClean="0">
                <a:solidFill>
                  <a:srgbClr val="4B12B2"/>
                </a:solidFill>
              </a:rPr>
              <a:t> </a:t>
            </a:r>
            <a:r>
              <a:rPr lang="ru-RU" sz="5400" b="1" dirty="0" err="1" smtClean="0">
                <a:solidFill>
                  <a:srgbClr val="4B12B2"/>
                </a:solidFill>
              </a:rPr>
              <a:t>γдэрɵɵр</a:t>
            </a:r>
            <a:r>
              <a:rPr lang="ru-RU" sz="5400" b="1" dirty="0" smtClean="0">
                <a:solidFill>
                  <a:srgbClr val="4B12B2"/>
                </a:solidFill>
              </a:rPr>
              <a:t> </a:t>
            </a:r>
          </a:p>
          <a:p>
            <a:pPr algn="ctr"/>
            <a:r>
              <a:rPr lang="ru-RU" sz="5400" b="1" dirty="0" err="1" smtClean="0">
                <a:solidFill>
                  <a:srgbClr val="4B12B2"/>
                </a:solidFill>
              </a:rPr>
              <a:t>амаршалнаб</a:t>
            </a:r>
            <a:r>
              <a:rPr lang="ru-RU" sz="5400" b="1" dirty="0" smtClean="0">
                <a:solidFill>
                  <a:srgbClr val="4B12B2"/>
                </a:solidFill>
              </a:rPr>
              <a:t>! </a:t>
            </a:r>
            <a:endParaRPr lang="ru-RU" sz="5400" dirty="0" smtClean="0">
              <a:solidFill>
                <a:srgbClr val="4B12B2"/>
              </a:solidFill>
            </a:endParaRP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4B12B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 descr="C:\Users\Ольга\Desktop\x_db41da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\Desktop\x_db41da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0957" y="5142372"/>
            <a:ext cx="1643041" cy="17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Ольга\Desktop\x_db41da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\Desktop\x_db41dae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0957" y="5142372"/>
            <a:ext cx="1643041" cy="17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-fotki.yandex.ru/get/3105/mistina.5/0_1ba94_659ffa18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1285860"/>
            <a:ext cx="7572428" cy="5000620"/>
          </a:xfrm>
          <a:prstGeom prst="rect">
            <a:avLst/>
          </a:prstGeom>
          <a:noFill/>
        </p:spPr>
      </p:pic>
      <p:pic>
        <p:nvPicPr>
          <p:cNvPr id="6" name="5555555555555555555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858148" y="428604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Picture 2" descr="C:\Users\Ольга\Desktop\x_db41dae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14480" cy="14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Ольга\Desktop\x_db41dae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500957" y="5142372"/>
            <a:ext cx="1643041" cy="171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71472" y="642918"/>
          <a:ext cx="8143931" cy="5521152"/>
        </p:xfrm>
        <a:graphic>
          <a:graphicData uri="http://schemas.openxmlformats.org/drawingml/2006/table">
            <a:tbl>
              <a:tblPr/>
              <a:tblGrid>
                <a:gridCol w="4071541"/>
                <a:gridCol w="4072390"/>
              </a:tblGrid>
              <a:tr h="788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9045" algn="l"/>
                        </a:tabLst>
                      </a:pPr>
                      <a:r>
                        <a:rPr lang="ru-RU" sz="4000" dirty="0" err="1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Υнэтэй</a:t>
                      </a:r>
                      <a:endParaRPr lang="ru-RU" sz="4000" dirty="0">
                        <a:solidFill>
                          <a:srgbClr val="4B12B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9045" algn="l"/>
                        </a:tabLst>
                      </a:pPr>
                      <a:r>
                        <a:rPr lang="ru-RU" sz="4000" dirty="0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дорогой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9045" algn="l"/>
                        </a:tabLst>
                      </a:pPr>
                      <a:r>
                        <a:rPr lang="ru-RU" sz="4000" dirty="0" err="1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Υнэгγй</a:t>
                      </a:r>
                      <a:endParaRPr lang="ru-RU" sz="4000" dirty="0">
                        <a:solidFill>
                          <a:srgbClr val="4B12B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9045" algn="l"/>
                        </a:tabLst>
                      </a:pPr>
                      <a:r>
                        <a:rPr lang="ru-RU" sz="4000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дешевый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9045" algn="l"/>
                        </a:tabLst>
                      </a:pPr>
                      <a:r>
                        <a:rPr lang="ru-RU" sz="4000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мγнɵɵ γеын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9045" algn="l"/>
                        </a:tabLst>
                      </a:pPr>
                      <a:r>
                        <a:rPr lang="ru-RU" sz="4000" dirty="0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современный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9045" algn="l"/>
                        </a:tabLst>
                      </a:pPr>
                      <a:r>
                        <a:rPr lang="ru-RU" sz="4000" dirty="0" err="1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hонирхолтой</a:t>
                      </a:r>
                      <a:endParaRPr lang="ru-RU" sz="4000" dirty="0">
                        <a:solidFill>
                          <a:srgbClr val="4B12B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9045" algn="l"/>
                        </a:tabLst>
                      </a:pPr>
                      <a:r>
                        <a:rPr lang="ru-RU" sz="4000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интересный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9045" algn="l"/>
                        </a:tabLst>
                      </a:pPr>
                      <a:r>
                        <a:rPr lang="ru-RU" sz="4000" dirty="0" err="1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тааруу</a:t>
                      </a:r>
                      <a:r>
                        <a:rPr lang="ru-RU" sz="4000" dirty="0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4000" dirty="0" err="1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зохид</a:t>
                      </a:r>
                      <a:endParaRPr lang="ru-RU" sz="4000" dirty="0">
                        <a:solidFill>
                          <a:srgbClr val="4B12B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9045" algn="l"/>
                        </a:tabLst>
                      </a:pPr>
                      <a:r>
                        <a:rPr lang="ru-RU" sz="4000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подходящий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9045" algn="l"/>
                        </a:tabLst>
                      </a:pPr>
                      <a:r>
                        <a:rPr lang="ru-RU" sz="4000" dirty="0" err="1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аюулгγй</a:t>
                      </a:r>
                      <a:endParaRPr lang="ru-RU" sz="4000" dirty="0">
                        <a:solidFill>
                          <a:srgbClr val="4B12B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9045" algn="l"/>
                        </a:tabLst>
                      </a:pPr>
                      <a:r>
                        <a:rPr lang="ru-RU" sz="4000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безопасный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8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9045" algn="l"/>
                        </a:tabLst>
                      </a:pPr>
                      <a:r>
                        <a:rPr lang="ru-RU" sz="4000" dirty="0" err="1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тγлбэригγй</a:t>
                      </a:r>
                      <a:endParaRPr lang="ru-RU" sz="4000" dirty="0">
                        <a:solidFill>
                          <a:srgbClr val="4B12B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519045" algn="l"/>
                        </a:tabLst>
                      </a:pPr>
                      <a:r>
                        <a:rPr lang="ru-RU" sz="4000" dirty="0">
                          <a:solidFill>
                            <a:srgbClr val="4B12B2"/>
                          </a:solidFill>
                          <a:latin typeface="Calibri"/>
                          <a:ea typeface="Calibri"/>
                          <a:cs typeface="Times New Roman"/>
                        </a:rPr>
                        <a:t>бесплатный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137</Words>
  <Application>Microsoft Office PowerPoint</Application>
  <PresentationFormat>Экран (4:3)</PresentationFormat>
  <Paragraphs>53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Энэ зурагуудые юу холбоноб? что объединяет эти иллюстрации?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Пример синквейна  на тему «Урок»</vt:lpstr>
      <vt:lpstr>«Хэшээл» гэhэн темээр синквейн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ГВ</dc:creator>
  <cp:lastModifiedBy>14</cp:lastModifiedBy>
  <cp:revision>84</cp:revision>
  <dcterms:created xsi:type="dcterms:W3CDTF">2015-04-04T12:32:06Z</dcterms:created>
  <dcterms:modified xsi:type="dcterms:W3CDTF">2016-01-22T04:13:19Z</dcterms:modified>
</cp:coreProperties>
</file>