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5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5209-3E3E-4726-9853-6362D61FAAA6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28B6-CABA-4BA2-B4C5-5402860BB2B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5209-3E3E-4726-9853-6362D61FAAA6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28B6-CABA-4BA2-B4C5-5402860BB2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5209-3E3E-4726-9853-6362D61FAAA6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28B6-CABA-4BA2-B4C5-5402860BB2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5209-3E3E-4726-9853-6362D61FAAA6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28B6-CABA-4BA2-B4C5-5402860BB2B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5209-3E3E-4726-9853-6362D61FAAA6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28B6-CABA-4BA2-B4C5-5402860BB2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5209-3E3E-4726-9853-6362D61FAAA6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28B6-CABA-4BA2-B4C5-5402860BB2B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5209-3E3E-4726-9853-6362D61FAAA6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28B6-CABA-4BA2-B4C5-5402860BB2B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5209-3E3E-4726-9853-6362D61FAAA6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28B6-CABA-4BA2-B4C5-5402860BB2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5209-3E3E-4726-9853-6362D61FAAA6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28B6-CABA-4BA2-B4C5-5402860BB2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5209-3E3E-4726-9853-6362D61FAAA6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28B6-CABA-4BA2-B4C5-5402860BB2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C5209-3E3E-4726-9853-6362D61FAAA6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28B6-CABA-4BA2-B4C5-5402860BB2B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0EC5209-3E3E-4726-9853-6362D61FAAA6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E428B6-CABA-4BA2-B4C5-5402860BB2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ё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76672"/>
            <a:ext cx="7560840" cy="567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58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836712"/>
            <a:ext cx="7620508" cy="5103019"/>
          </a:xfrm>
        </p:spPr>
      </p:pic>
    </p:spTree>
    <p:extLst>
      <p:ext uri="{BB962C8B-B14F-4D97-AF65-F5344CB8AC3E}">
        <p14:creationId xmlns:p14="http://schemas.microsoft.com/office/powerpoint/2010/main" val="252808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8169067" cy="5544615"/>
          </a:xfrm>
        </p:spPr>
      </p:pic>
    </p:spTree>
    <p:extLst>
      <p:ext uri="{BB962C8B-B14F-4D97-AF65-F5344CB8AC3E}">
        <p14:creationId xmlns:p14="http://schemas.microsoft.com/office/powerpoint/2010/main" val="324901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412776"/>
            <a:ext cx="7992888" cy="2880320"/>
          </a:xfrm>
        </p:spPr>
        <p:txBody>
          <a:bodyPr/>
          <a:lstStyle/>
          <a:p>
            <a:pPr marL="0" indent="0" algn="l">
              <a:buNone/>
            </a:pPr>
            <a:r>
              <a:rPr lang="ru-RU" sz="3600" dirty="0" smtClean="0"/>
              <a:t>1-ги </a:t>
            </a:r>
            <a:r>
              <a:rPr lang="ru-RU" sz="3600" dirty="0" err="1" smtClean="0"/>
              <a:t>болук</a:t>
            </a:r>
            <a:r>
              <a:rPr lang="ru-RU" sz="3600" dirty="0" smtClean="0"/>
              <a:t>: </a:t>
            </a:r>
            <a:r>
              <a:rPr lang="ru-RU" sz="3600" dirty="0" err="1" smtClean="0"/>
              <a:t>Тарак-оолдун</a:t>
            </a:r>
            <a:r>
              <a:rPr lang="ru-RU" sz="3600" dirty="0" smtClean="0"/>
              <a:t> </a:t>
            </a:r>
            <a:r>
              <a:rPr lang="ru-RU" sz="3600" dirty="0" err="1" smtClean="0"/>
              <a:t>болуу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2-ги </a:t>
            </a:r>
            <a:r>
              <a:rPr lang="ru-RU" sz="3600" dirty="0" err="1" smtClean="0"/>
              <a:t>болук</a:t>
            </a:r>
            <a:r>
              <a:rPr lang="ru-RU" sz="3600" dirty="0" smtClean="0"/>
              <a:t>: </a:t>
            </a:r>
            <a:r>
              <a:rPr lang="ru-RU" sz="3600" dirty="0" err="1" smtClean="0"/>
              <a:t>Суваннын</a:t>
            </a:r>
            <a:r>
              <a:rPr lang="ru-RU" sz="3600" dirty="0" smtClean="0"/>
              <a:t> </a:t>
            </a:r>
            <a:r>
              <a:rPr lang="ru-RU" sz="3600" dirty="0" err="1" smtClean="0"/>
              <a:t>болуу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3-ку </a:t>
            </a:r>
            <a:r>
              <a:rPr lang="ru-RU" sz="3600" dirty="0" err="1" smtClean="0"/>
              <a:t>болук</a:t>
            </a:r>
            <a:r>
              <a:rPr lang="ru-RU" sz="3600" dirty="0" smtClean="0"/>
              <a:t>: </a:t>
            </a:r>
            <a:r>
              <a:rPr lang="ru-RU" sz="3600" dirty="0" err="1" smtClean="0"/>
              <a:t>Хурен-Чейзеннин</a:t>
            </a:r>
            <a:r>
              <a:rPr lang="ru-RU" sz="3600" dirty="0" smtClean="0"/>
              <a:t> </a:t>
            </a:r>
            <a:r>
              <a:rPr lang="ru-RU" sz="3600" dirty="0" err="1" smtClean="0"/>
              <a:t>болуу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3588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060848"/>
            <a:ext cx="7848872" cy="2088232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1. </a:t>
            </a:r>
            <a:r>
              <a:rPr lang="ru-RU" dirty="0" err="1" smtClean="0"/>
              <a:t>Тарак-оол</a:t>
            </a:r>
            <a:r>
              <a:rPr lang="ru-RU" dirty="0" smtClean="0"/>
              <a:t> </a:t>
            </a:r>
            <a:r>
              <a:rPr lang="ru-RU" dirty="0" err="1" smtClean="0"/>
              <a:t>тараазын</a:t>
            </a:r>
            <a:r>
              <a:rPr lang="ru-RU" dirty="0" smtClean="0"/>
              <a:t> топ </a:t>
            </a:r>
            <a:r>
              <a:rPr lang="ru-RU" dirty="0" err="1" smtClean="0"/>
              <a:t>алганынга</a:t>
            </a:r>
            <a:r>
              <a:rPr lang="ru-RU" dirty="0" smtClean="0"/>
              <a:t> </a:t>
            </a:r>
            <a:r>
              <a:rPr lang="ru-RU" dirty="0" err="1" smtClean="0"/>
              <a:t>буруулуг</a:t>
            </a:r>
            <a:r>
              <a:rPr lang="ru-RU" dirty="0" smtClean="0"/>
              <a:t> </a:t>
            </a:r>
            <a:r>
              <a:rPr lang="ru-RU" dirty="0" err="1" smtClean="0"/>
              <a:t>бе</a:t>
            </a:r>
            <a:r>
              <a:rPr lang="ru-RU" dirty="0" smtClean="0"/>
              <a:t>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964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348880"/>
            <a:ext cx="8640960" cy="1368152"/>
          </a:xfrm>
        </p:spPr>
        <p:txBody>
          <a:bodyPr/>
          <a:lstStyle/>
          <a:p>
            <a:pPr marL="0" indent="0" algn="l">
              <a:buNone/>
            </a:pPr>
            <a:r>
              <a:rPr lang="ru-RU" sz="4400" dirty="0" smtClean="0"/>
              <a:t>2. </a:t>
            </a:r>
            <a:r>
              <a:rPr lang="ru-RU" sz="4400" dirty="0" err="1" smtClean="0"/>
              <a:t>Суван</a:t>
            </a:r>
            <a:r>
              <a:rPr lang="ru-RU" sz="4400" dirty="0"/>
              <a:t> </a:t>
            </a:r>
            <a:r>
              <a:rPr lang="ru-RU" sz="4400" dirty="0" err="1" smtClean="0"/>
              <a:t>ашак</a:t>
            </a:r>
            <a:r>
              <a:rPr lang="ru-RU" sz="4400" dirty="0" smtClean="0"/>
              <a:t> </a:t>
            </a:r>
            <a:r>
              <a:rPr lang="ru-RU" sz="4400" dirty="0" err="1" smtClean="0"/>
              <a:t>шын</a:t>
            </a:r>
            <a:r>
              <a:rPr lang="ru-RU" sz="4400" dirty="0" smtClean="0"/>
              <a:t> </a:t>
            </a:r>
            <a:r>
              <a:rPr lang="ru-RU" sz="4400" dirty="0" err="1" smtClean="0"/>
              <a:t>кылган</a:t>
            </a:r>
            <a:r>
              <a:rPr lang="ru-RU" sz="4400" dirty="0" smtClean="0"/>
              <a:t> </a:t>
            </a:r>
            <a:r>
              <a:rPr lang="ru-RU" sz="4400" dirty="0" err="1" smtClean="0"/>
              <a:t>бе</a:t>
            </a:r>
            <a:r>
              <a:rPr lang="ru-RU" sz="4400" dirty="0" smtClean="0"/>
              <a:t>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63418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424936" cy="1872208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3. </a:t>
            </a:r>
            <a:r>
              <a:rPr lang="ru-RU" dirty="0" err="1" smtClean="0"/>
              <a:t>Хурен-Чейзен</a:t>
            </a:r>
            <a:r>
              <a:rPr lang="ru-RU" dirty="0" smtClean="0"/>
              <a:t> </a:t>
            </a:r>
            <a:r>
              <a:rPr lang="ru-RU" dirty="0" err="1" smtClean="0"/>
              <a:t>аалга</a:t>
            </a:r>
            <a:r>
              <a:rPr lang="ru-RU" dirty="0" smtClean="0"/>
              <a:t> </a:t>
            </a:r>
            <a:r>
              <a:rPr lang="ru-RU" dirty="0" err="1" smtClean="0"/>
              <a:t>чуге</a:t>
            </a:r>
            <a:r>
              <a:rPr lang="ru-RU" dirty="0" smtClean="0"/>
              <a:t> </a:t>
            </a:r>
            <a:r>
              <a:rPr lang="ru-RU" dirty="0" err="1" smtClean="0"/>
              <a:t>келгенил</a:t>
            </a:r>
            <a:r>
              <a:rPr lang="ru-RU" dirty="0" smtClean="0"/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038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548680"/>
            <a:ext cx="8020693" cy="5400600"/>
          </a:xfrm>
        </p:spPr>
      </p:pic>
    </p:spTree>
    <p:extLst>
      <p:ext uri="{BB962C8B-B14F-4D97-AF65-F5344CB8AC3E}">
        <p14:creationId xmlns:p14="http://schemas.microsoft.com/office/powerpoint/2010/main" val="376517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36912"/>
            <a:ext cx="7992888" cy="1224136"/>
          </a:xfrm>
        </p:spPr>
        <p:txBody>
          <a:bodyPr/>
          <a:lstStyle/>
          <a:p>
            <a:pPr marL="0" indent="0" algn="ctr">
              <a:buNone/>
            </a:pPr>
            <a:r>
              <a:rPr lang="ru-RU" sz="8800" dirty="0" smtClean="0"/>
              <a:t>1914-2014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2682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20688"/>
            <a:ext cx="8127636" cy="5472608"/>
          </a:xfrm>
        </p:spPr>
      </p:pic>
    </p:spTree>
    <p:extLst>
      <p:ext uri="{BB962C8B-B14F-4D97-AF65-F5344CB8AC3E}">
        <p14:creationId xmlns:p14="http://schemas.microsoft.com/office/powerpoint/2010/main" val="362441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8205435" cy="5778475"/>
          </a:xfrm>
        </p:spPr>
      </p:pic>
    </p:spTree>
    <p:extLst>
      <p:ext uri="{BB962C8B-B14F-4D97-AF65-F5344CB8AC3E}">
        <p14:creationId xmlns:p14="http://schemas.microsoft.com/office/powerpoint/2010/main" val="202802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5157192"/>
            <a:ext cx="3240360" cy="864096"/>
          </a:xfrm>
        </p:spPr>
        <p:txBody>
          <a:bodyPr/>
          <a:lstStyle/>
          <a:p>
            <a:r>
              <a:rPr lang="ru-RU" dirty="0"/>
              <a:t>	</a:t>
            </a:r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ТАРАА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64088" y="440668"/>
            <a:ext cx="3443660" cy="5590510"/>
          </a:xfrm>
        </p:spPr>
        <p:txBody>
          <a:bodyPr/>
          <a:lstStyle/>
          <a:p>
            <a:pPr marL="182880" indent="0">
              <a:buNone/>
            </a:pPr>
            <a:r>
              <a:rPr lang="ru-RU" sz="4000" dirty="0" smtClean="0"/>
              <a:t>Кызыл-</a:t>
            </a:r>
            <a:r>
              <a:rPr lang="ru-RU" sz="4000" dirty="0" err="1" smtClean="0"/>
              <a:t>Эник</a:t>
            </a:r>
            <a:r>
              <a:rPr lang="ru-RU" sz="4000" dirty="0" smtClean="0"/>
              <a:t> </a:t>
            </a:r>
            <a:r>
              <a:rPr lang="ru-RU" sz="4000" dirty="0" err="1" smtClean="0"/>
              <a:t>Кыргысович</a:t>
            </a:r>
            <a:r>
              <a:rPr lang="ru-RU" sz="4000" dirty="0" smtClean="0"/>
              <a:t> </a:t>
            </a:r>
            <a:r>
              <a:rPr lang="ru-RU" sz="4000" dirty="0" err="1" smtClean="0"/>
              <a:t>Кудажы</a:t>
            </a:r>
            <a:endParaRPr lang="ru-RU" sz="4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61" y="276314"/>
            <a:ext cx="4320480" cy="5950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58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836712"/>
            <a:ext cx="6504440" cy="5203552"/>
          </a:xfrm>
        </p:spPr>
      </p:pic>
    </p:spTree>
    <p:extLst>
      <p:ext uri="{BB962C8B-B14F-4D97-AF65-F5344CB8AC3E}">
        <p14:creationId xmlns:p14="http://schemas.microsoft.com/office/powerpoint/2010/main" val="62511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620688"/>
            <a:ext cx="6954490" cy="5563592"/>
          </a:xfrm>
        </p:spPr>
      </p:pic>
    </p:spTree>
    <p:extLst>
      <p:ext uri="{BB962C8B-B14F-4D97-AF65-F5344CB8AC3E}">
        <p14:creationId xmlns:p14="http://schemas.microsoft.com/office/powerpoint/2010/main" val="122892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err="1" smtClean="0"/>
              <a:t>Синквейн</a:t>
            </a:r>
            <a:r>
              <a:rPr lang="ru-RU" dirty="0" smtClean="0"/>
              <a:t> «</a:t>
            </a:r>
            <a:r>
              <a:rPr lang="ru-RU" dirty="0" err="1" smtClean="0"/>
              <a:t>Тараа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556792"/>
            <a:ext cx="4536504" cy="4895508"/>
          </a:xfrm>
        </p:spPr>
      </p:pic>
    </p:spTree>
    <p:extLst>
      <p:ext uri="{BB962C8B-B14F-4D97-AF65-F5344CB8AC3E}">
        <p14:creationId xmlns:p14="http://schemas.microsoft.com/office/powerpoint/2010/main" val="428512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15815"/>
            <a:ext cx="8305403" cy="568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58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63688" y="476672"/>
            <a:ext cx="5966666" cy="734946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err="1" smtClean="0"/>
              <a:t>Тараанын</a:t>
            </a:r>
            <a:r>
              <a:rPr lang="ru-RU" sz="4000" dirty="0" smtClean="0"/>
              <a:t> </a:t>
            </a:r>
            <a:r>
              <a:rPr lang="ru-RU" sz="4000" dirty="0" err="1" smtClean="0"/>
              <a:t>тывылганы</a:t>
            </a:r>
            <a:endParaRPr lang="ru-RU" sz="40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67544" y="1628800"/>
            <a:ext cx="8208912" cy="482453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dirty="0" smtClean="0"/>
              <a:t>	</a:t>
            </a:r>
            <a:r>
              <a:rPr lang="ru-RU" sz="3000" dirty="0" err="1"/>
              <a:t>Бир-ле</a:t>
            </a:r>
            <a:r>
              <a:rPr lang="ru-RU" sz="3000" dirty="0"/>
              <a:t> </a:t>
            </a:r>
            <a:r>
              <a:rPr lang="ru-RU" sz="3000" dirty="0" err="1"/>
              <a:t>катап</a:t>
            </a:r>
            <a:r>
              <a:rPr lang="ru-RU" sz="3000" dirty="0"/>
              <a:t> </a:t>
            </a:r>
            <a:r>
              <a:rPr lang="ru-RU" sz="3000" dirty="0" err="1"/>
              <a:t>олут</a:t>
            </a:r>
            <a:r>
              <a:rPr lang="ru-RU" sz="3000" dirty="0"/>
              <a:t> </a:t>
            </a:r>
            <a:r>
              <a:rPr lang="ru-RU" sz="3000" dirty="0" err="1"/>
              <a:t>орбас</a:t>
            </a:r>
            <a:r>
              <a:rPr lang="ru-RU" sz="3000" dirty="0"/>
              <a:t>, </a:t>
            </a:r>
            <a:r>
              <a:rPr lang="ru-RU" sz="3000" dirty="0" err="1"/>
              <a:t>чыдын</a:t>
            </a:r>
            <a:r>
              <a:rPr lang="ru-RU" sz="3000" dirty="0"/>
              <a:t> </a:t>
            </a:r>
            <a:r>
              <a:rPr lang="ru-RU" sz="3000" dirty="0" err="1"/>
              <a:t>чытпас</a:t>
            </a:r>
            <a:r>
              <a:rPr lang="ru-RU" sz="3000" dirty="0"/>
              <a:t> экер </a:t>
            </a:r>
            <a:r>
              <a:rPr lang="ru-RU" sz="3000" dirty="0" err="1"/>
              <a:t>эрес</a:t>
            </a:r>
            <a:r>
              <a:rPr lang="ru-RU" sz="3000" dirty="0"/>
              <a:t> </a:t>
            </a:r>
            <a:r>
              <a:rPr lang="ru-RU" sz="3000" dirty="0" err="1"/>
              <a:t>ядыы</a:t>
            </a:r>
            <a:r>
              <a:rPr lang="ru-RU" sz="3000" dirty="0"/>
              <a:t> эр </a:t>
            </a:r>
            <a:r>
              <a:rPr lang="ru-RU" sz="3000" dirty="0" err="1"/>
              <a:t>кадагааты</a:t>
            </a:r>
            <a:r>
              <a:rPr lang="ru-RU" sz="3000" dirty="0"/>
              <a:t> </a:t>
            </a:r>
            <a:r>
              <a:rPr lang="ru-RU" sz="3000" dirty="0" err="1"/>
              <a:t>оске</a:t>
            </a:r>
            <a:r>
              <a:rPr lang="ru-RU" sz="3000" dirty="0"/>
              <a:t> </a:t>
            </a:r>
            <a:r>
              <a:rPr lang="ru-RU" sz="3000" dirty="0" err="1"/>
              <a:t>чуртка</a:t>
            </a:r>
            <a:r>
              <a:rPr lang="ru-RU" sz="3000" dirty="0"/>
              <a:t> </a:t>
            </a:r>
            <a:r>
              <a:rPr lang="ru-RU" sz="3000" dirty="0" err="1"/>
              <a:t>чоруп</a:t>
            </a:r>
            <a:r>
              <a:rPr lang="ru-RU" sz="3000" dirty="0"/>
              <a:t> </a:t>
            </a:r>
            <a:r>
              <a:rPr lang="ru-RU" sz="3000" dirty="0" err="1"/>
              <a:t>чорааш</a:t>
            </a:r>
            <a:r>
              <a:rPr lang="ru-RU" sz="3000" dirty="0"/>
              <a:t>, </a:t>
            </a:r>
            <a:r>
              <a:rPr lang="ru-RU" sz="3000" dirty="0" err="1"/>
              <a:t>ол</a:t>
            </a:r>
            <a:r>
              <a:rPr lang="ru-RU" sz="3000" dirty="0"/>
              <a:t> </a:t>
            </a:r>
            <a:r>
              <a:rPr lang="ru-RU" sz="3000" dirty="0" err="1"/>
              <a:t>чернин</a:t>
            </a:r>
            <a:r>
              <a:rPr lang="ru-RU" sz="3000" dirty="0"/>
              <a:t> </a:t>
            </a:r>
            <a:r>
              <a:rPr lang="ru-RU" sz="3000" dirty="0" err="1"/>
              <a:t>улузу</a:t>
            </a:r>
            <a:r>
              <a:rPr lang="ru-RU" sz="3000" dirty="0"/>
              <a:t> </a:t>
            </a:r>
            <a:r>
              <a:rPr lang="ru-RU" sz="3000" dirty="0" err="1"/>
              <a:t>тараа</a:t>
            </a:r>
            <a:r>
              <a:rPr lang="ru-RU" sz="3000" dirty="0"/>
              <a:t> </a:t>
            </a:r>
            <a:r>
              <a:rPr lang="ru-RU" sz="3000" dirty="0" err="1"/>
              <a:t>тарып</a:t>
            </a:r>
            <a:r>
              <a:rPr lang="ru-RU" sz="3000" dirty="0"/>
              <a:t> чип, </a:t>
            </a:r>
            <a:r>
              <a:rPr lang="ru-RU" sz="3000" dirty="0" err="1"/>
              <a:t>кайгамчык</a:t>
            </a:r>
            <a:r>
              <a:rPr lang="ru-RU" sz="3000" dirty="0"/>
              <a:t> </a:t>
            </a:r>
            <a:r>
              <a:rPr lang="ru-RU" sz="3000" dirty="0" err="1"/>
              <a:t>тодуг-догаа</a:t>
            </a:r>
            <a:r>
              <a:rPr lang="ru-RU" sz="3000" dirty="0"/>
              <a:t> </a:t>
            </a:r>
            <a:r>
              <a:rPr lang="ru-RU" sz="3000" dirty="0" err="1"/>
              <a:t>чурттап</a:t>
            </a:r>
            <a:r>
              <a:rPr lang="ru-RU" sz="3000" dirty="0"/>
              <a:t> </a:t>
            </a:r>
            <a:r>
              <a:rPr lang="ru-RU" sz="3000" dirty="0" err="1"/>
              <a:t>турарын</a:t>
            </a:r>
            <a:r>
              <a:rPr lang="ru-RU" sz="3000" dirty="0"/>
              <a:t> </a:t>
            </a:r>
            <a:r>
              <a:rPr lang="ru-RU" sz="3000" dirty="0" err="1"/>
              <a:t>магадап</a:t>
            </a:r>
            <a:r>
              <a:rPr lang="ru-RU" sz="3000" dirty="0"/>
              <a:t> </a:t>
            </a:r>
            <a:r>
              <a:rPr lang="ru-RU" sz="3000" dirty="0" err="1"/>
              <a:t>корген.Амдан</a:t>
            </a:r>
            <a:r>
              <a:rPr lang="ru-RU" sz="3000" dirty="0"/>
              <a:t> </a:t>
            </a:r>
            <a:r>
              <a:rPr lang="ru-RU" sz="3000" dirty="0" err="1"/>
              <a:t>хоолулуг</a:t>
            </a:r>
            <a:r>
              <a:rPr lang="ru-RU" sz="3000" dirty="0"/>
              <a:t> </a:t>
            </a:r>
            <a:r>
              <a:rPr lang="ru-RU" sz="3000" dirty="0" err="1"/>
              <a:t>ол</a:t>
            </a:r>
            <a:r>
              <a:rPr lang="ru-RU" sz="3000" dirty="0"/>
              <a:t> </a:t>
            </a:r>
            <a:r>
              <a:rPr lang="ru-RU" sz="3000" dirty="0" err="1"/>
              <a:t>чемни</a:t>
            </a:r>
            <a:r>
              <a:rPr lang="ru-RU" sz="3000" dirty="0"/>
              <a:t> </a:t>
            </a:r>
            <a:r>
              <a:rPr lang="ru-RU" sz="3000" dirty="0" err="1"/>
              <a:t>садып</a:t>
            </a:r>
            <a:r>
              <a:rPr lang="ru-RU" sz="3000" dirty="0"/>
              <a:t> </a:t>
            </a:r>
            <a:r>
              <a:rPr lang="ru-RU" sz="3000" dirty="0" err="1"/>
              <a:t>аар</a:t>
            </a:r>
            <a:r>
              <a:rPr lang="ru-RU" sz="3000" dirty="0"/>
              <a:t> </a:t>
            </a:r>
            <a:r>
              <a:rPr lang="ru-RU" sz="3000" dirty="0" err="1"/>
              <a:t>дээрге,бодунун</a:t>
            </a:r>
            <a:r>
              <a:rPr lang="ru-RU" sz="3000" dirty="0"/>
              <a:t> </a:t>
            </a:r>
            <a:r>
              <a:rPr lang="ru-RU" sz="3000" dirty="0" err="1"/>
              <a:t>чурт</a:t>
            </a:r>
            <a:r>
              <a:rPr lang="ru-RU" sz="3000" dirty="0"/>
              <a:t> </a:t>
            </a:r>
            <a:r>
              <a:rPr lang="ru-RU" sz="3000" dirty="0" err="1"/>
              <a:t>девискээринден</a:t>
            </a:r>
            <a:r>
              <a:rPr lang="ru-RU" sz="3000" dirty="0"/>
              <a:t> </a:t>
            </a:r>
            <a:r>
              <a:rPr lang="ru-RU" sz="3000" dirty="0" err="1"/>
              <a:t>чангыс</a:t>
            </a:r>
            <a:r>
              <a:rPr lang="ru-RU" sz="3000" dirty="0"/>
              <a:t> </a:t>
            </a:r>
            <a:r>
              <a:rPr lang="ru-RU" sz="3000" dirty="0" err="1"/>
              <a:t>борбак</a:t>
            </a:r>
            <a:r>
              <a:rPr lang="ru-RU" sz="3000" dirty="0"/>
              <a:t> </a:t>
            </a:r>
            <a:r>
              <a:rPr lang="ru-RU" sz="3000" dirty="0" err="1"/>
              <a:t>урезин-даа</a:t>
            </a:r>
            <a:r>
              <a:rPr lang="ru-RU" sz="3000" dirty="0"/>
              <a:t> </a:t>
            </a:r>
            <a:r>
              <a:rPr lang="ru-RU" sz="3000" dirty="0" err="1"/>
              <a:t>ундуруп</a:t>
            </a:r>
            <a:r>
              <a:rPr lang="ru-RU" sz="3000" dirty="0"/>
              <a:t> </a:t>
            </a:r>
            <a:r>
              <a:rPr lang="ru-RU" sz="3000" dirty="0" err="1"/>
              <a:t>болбас</a:t>
            </a:r>
            <a:r>
              <a:rPr lang="ru-RU" sz="3000" dirty="0"/>
              <a:t>, </a:t>
            </a:r>
            <a:r>
              <a:rPr lang="ru-RU" sz="3000" dirty="0" err="1"/>
              <a:t>кадыг-дошкун</a:t>
            </a:r>
            <a:r>
              <a:rPr lang="ru-RU" sz="3000" dirty="0"/>
              <a:t> </a:t>
            </a:r>
            <a:r>
              <a:rPr lang="ru-RU" sz="3000" dirty="0" err="1"/>
              <a:t>хоойлулуг</a:t>
            </a:r>
            <a:r>
              <a:rPr lang="ru-RU" sz="3000" dirty="0"/>
              <a:t> </a:t>
            </a:r>
            <a:r>
              <a:rPr lang="ru-RU" sz="3000" dirty="0" err="1"/>
              <a:t>чер</a:t>
            </a:r>
            <a:r>
              <a:rPr lang="ru-RU" sz="3000" dirty="0"/>
              <a:t> </a:t>
            </a:r>
            <a:r>
              <a:rPr lang="ru-RU" sz="3000" dirty="0" err="1"/>
              <a:t>болган</a:t>
            </a:r>
            <a:r>
              <a:rPr lang="ru-RU" sz="3000" dirty="0"/>
              <a:t>.</a:t>
            </a:r>
          </a:p>
          <a:p>
            <a:pPr algn="l"/>
            <a:r>
              <a:rPr lang="ru-RU" sz="3000" dirty="0"/>
              <a:t>Эр-</a:t>
            </a:r>
            <a:r>
              <a:rPr lang="ru-RU" sz="3000" dirty="0" err="1"/>
              <a:t>даа</a:t>
            </a:r>
            <a:r>
              <a:rPr lang="ru-RU" sz="3000" dirty="0"/>
              <a:t> </a:t>
            </a:r>
            <a:r>
              <a:rPr lang="ru-RU" sz="3000" dirty="0" err="1"/>
              <a:t>чуу</a:t>
            </a:r>
            <a:r>
              <a:rPr lang="ru-RU" sz="3000" dirty="0"/>
              <a:t> </a:t>
            </a:r>
            <a:r>
              <a:rPr lang="ru-RU" sz="3000" dirty="0" err="1"/>
              <a:t>боор</a:t>
            </a:r>
            <a:r>
              <a:rPr lang="ru-RU" sz="3000" dirty="0"/>
              <a:t>, </a:t>
            </a:r>
            <a:r>
              <a:rPr lang="ru-RU" sz="3000" dirty="0" err="1"/>
              <a:t>ужээшкин-чиндиишкинден</a:t>
            </a:r>
            <a:r>
              <a:rPr lang="ru-RU" sz="3000" dirty="0"/>
              <a:t> </a:t>
            </a:r>
            <a:r>
              <a:rPr lang="ru-RU" sz="3000" dirty="0" err="1"/>
              <a:t>унер</a:t>
            </a:r>
            <a:r>
              <a:rPr lang="ru-RU" sz="3000" dirty="0"/>
              <a:t> </a:t>
            </a:r>
            <a:r>
              <a:rPr lang="ru-RU" sz="3000" dirty="0" err="1"/>
              <a:t>чангыс</a:t>
            </a:r>
            <a:r>
              <a:rPr lang="ru-RU" sz="3000" dirty="0"/>
              <a:t> </a:t>
            </a:r>
            <a:r>
              <a:rPr lang="ru-RU" sz="3000" dirty="0" err="1"/>
              <a:t>арга</a:t>
            </a:r>
            <a:r>
              <a:rPr lang="ru-RU" sz="3000" dirty="0"/>
              <a:t> </a:t>
            </a:r>
            <a:r>
              <a:rPr lang="ru-RU" sz="3000" dirty="0" err="1"/>
              <a:t>бодап</a:t>
            </a:r>
            <a:r>
              <a:rPr lang="ru-RU" sz="3000" dirty="0"/>
              <a:t> ап-</a:t>
            </a:r>
            <a:r>
              <a:rPr lang="ru-RU" sz="3000" dirty="0" err="1"/>
              <a:t>тыр.Ол</a:t>
            </a:r>
            <a:r>
              <a:rPr lang="ru-RU" sz="3000" dirty="0"/>
              <a:t> </a:t>
            </a:r>
            <a:r>
              <a:rPr lang="ru-RU" sz="3000" dirty="0" err="1"/>
              <a:t>чинге-тараанын</a:t>
            </a:r>
            <a:r>
              <a:rPr lang="ru-RU" sz="3000" dirty="0"/>
              <a:t> каш </a:t>
            </a:r>
            <a:r>
              <a:rPr lang="ru-RU" sz="3000" dirty="0" err="1"/>
              <a:t>урезинин</a:t>
            </a:r>
            <a:r>
              <a:rPr lang="ru-RU" sz="3000" dirty="0"/>
              <a:t> </a:t>
            </a:r>
            <a:r>
              <a:rPr lang="ru-RU" sz="3000" dirty="0" err="1"/>
              <a:t>дыргактарынын</a:t>
            </a:r>
            <a:r>
              <a:rPr lang="ru-RU" sz="3000" dirty="0"/>
              <a:t> </a:t>
            </a:r>
            <a:r>
              <a:rPr lang="ru-RU" sz="3000" dirty="0" err="1"/>
              <a:t>аразынга</a:t>
            </a:r>
            <a:r>
              <a:rPr lang="ru-RU" sz="3000" dirty="0"/>
              <a:t> </a:t>
            </a:r>
            <a:r>
              <a:rPr lang="ru-RU" sz="3000" dirty="0" err="1"/>
              <a:t>тырып</a:t>
            </a:r>
            <a:r>
              <a:rPr lang="ru-RU" sz="3000" dirty="0"/>
              <a:t> </a:t>
            </a:r>
            <a:r>
              <a:rPr lang="ru-RU" sz="3000" dirty="0" err="1"/>
              <a:t>алгаш</a:t>
            </a:r>
            <a:r>
              <a:rPr lang="ru-RU" sz="3000" dirty="0"/>
              <a:t>, </a:t>
            </a:r>
            <a:r>
              <a:rPr lang="ru-RU" sz="3000" dirty="0" err="1"/>
              <a:t>оран-чуртунга</a:t>
            </a:r>
            <a:r>
              <a:rPr lang="ru-RU" sz="3000" dirty="0"/>
              <a:t> </a:t>
            </a:r>
            <a:r>
              <a:rPr lang="ru-RU" sz="3000" dirty="0" err="1"/>
              <a:t>ээп</a:t>
            </a:r>
            <a:r>
              <a:rPr lang="ru-RU" sz="3000" dirty="0"/>
              <a:t> </a:t>
            </a:r>
            <a:r>
              <a:rPr lang="ru-RU" sz="3000" dirty="0" err="1"/>
              <a:t>чанып</a:t>
            </a:r>
            <a:r>
              <a:rPr lang="ru-RU" sz="3000" dirty="0"/>
              <a:t> </a:t>
            </a:r>
            <a:r>
              <a:rPr lang="ru-RU" sz="3000" dirty="0" err="1"/>
              <a:t>келген</a:t>
            </a:r>
            <a:r>
              <a:rPr lang="ru-RU" sz="3000" dirty="0"/>
              <a:t> </a:t>
            </a:r>
            <a:r>
              <a:rPr lang="ru-RU" sz="3000" dirty="0" err="1"/>
              <a:t>иргин</a:t>
            </a:r>
            <a:r>
              <a:rPr lang="ru-RU" sz="3000" dirty="0"/>
              <a:t>. </a:t>
            </a:r>
            <a:r>
              <a:rPr lang="ru-RU" sz="3000" dirty="0" err="1"/>
              <a:t>Оон</a:t>
            </a:r>
            <a:r>
              <a:rPr lang="ru-RU" sz="3000" dirty="0"/>
              <a:t> </a:t>
            </a:r>
            <a:r>
              <a:rPr lang="ru-RU" sz="3000" dirty="0" err="1"/>
              <a:t>бээр-ле</a:t>
            </a:r>
            <a:r>
              <a:rPr lang="ru-RU" sz="3000" dirty="0"/>
              <a:t> Тыва </a:t>
            </a:r>
            <a:r>
              <a:rPr lang="ru-RU" sz="3000" dirty="0" err="1"/>
              <a:t>чуртунга</a:t>
            </a:r>
            <a:r>
              <a:rPr lang="ru-RU" sz="3000" dirty="0"/>
              <a:t> </a:t>
            </a:r>
            <a:r>
              <a:rPr lang="ru-RU" sz="3000" dirty="0" err="1"/>
              <a:t>чинге-тарааны</a:t>
            </a:r>
            <a:r>
              <a:rPr lang="ru-RU" sz="3000" dirty="0"/>
              <a:t> </a:t>
            </a:r>
            <a:r>
              <a:rPr lang="ru-RU" sz="3000" dirty="0" err="1"/>
              <a:t>тарып</a:t>
            </a:r>
            <a:r>
              <a:rPr lang="ru-RU" sz="3000" dirty="0"/>
              <a:t> </a:t>
            </a:r>
            <a:r>
              <a:rPr lang="ru-RU" sz="3000" dirty="0" err="1"/>
              <a:t>эгелээн</a:t>
            </a:r>
            <a:r>
              <a:rPr lang="ru-RU" sz="3000" dirty="0"/>
              <a:t> </a:t>
            </a:r>
            <a:r>
              <a:rPr lang="ru-RU" sz="3000" dirty="0" err="1"/>
              <a:t>болгаш</a:t>
            </a:r>
            <a:r>
              <a:rPr lang="ru-RU" sz="3000" dirty="0"/>
              <a:t> улус-</a:t>
            </a:r>
            <a:r>
              <a:rPr lang="ru-RU" sz="3000" dirty="0" err="1"/>
              <a:t>чон</a:t>
            </a:r>
            <a:r>
              <a:rPr lang="ru-RU" sz="3000" dirty="0"/>
              <a:t> </a:t>
            </a:r>
            <a:r>
              <a:rPr lang="ru-RU" sz="3000" dirty="0" err="1"/>
              <a:t>тодуг-догаа</a:t>
            </a:r>
            <a:r>
              <a:rPr lang="ru-RU" sz="3000" dirty="0"/>
              <a:t> </a:t>
            </a:r>
            <a:r>
              <a:rPr lang="ru-RU" sz="3000" dirty="0" err="1"/>
              <a:t>чурттап</a:t>
            </a:r>
            <a:r>
              <a:rPr lang="ru-RU" sz="3000" dirty="0"/>
              <a:t>, </a:t>
            </a:r>
            <a:r>
              <a:rPr lang="ru-RU" sz="3000" dirty="0" err="1"/>
              <a:t>улам</a:t>
            </a:r>
            <a:r>
              <a:rPr lang="ru-RU" sz="3000" dirty="0"/>
              <a:t> бай </a:t>
            </a:r>
            <a:r>
              <a:rPr lang="ru-RU" sz="3000" dirty="0" err="1"/>
              <a:t>шыдалдыг</a:t>
            </a:r>
            <a:r>
              <a:rPr lang="ru-RU" sz="3000" dirty="0"/>
              <a:t> </a:t>
            </a:r>
            <a:r>
              <a:rPr lang="ru-RU" sz="3000" dirty="0" err="1"/>
              <a:t>апарган</a:t>
            </a:r>
            <a:r>
              <a:rPr lang="ru-RU" sz="3000" dirty="0"/>
              <a:t> </a:t>
            </a:r>
            <a:r>
              <a:rPr lang="ru-RU" sz="3000" dirty="0" err="1"/>
              <a:t>дижип</a:t>
            </a:r>
            <a:r>
              <a:rPr lang="ru-RU" sz="3000" dirty="0"/>
              <a:t> </a:t>
            </a:r>
            <a:r>
              <a:rPr lang="ru-RU" sz="3000" dirty="0" err="1"/>
              <a:t>чугаалажыр</a:t>
            </a:r>
            <a:r>
              <a:rPr lang="ru-RU" sz="3000" dirty="0"/>
              <a:t>.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88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92696"/>
            <a:ext cx="7269583" cy="516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58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052736"/>
            <a:ext cx="7920880" cy="4752528"/>
          </a:xfrm>
        </p:spPr>
      </p:pic>
    </p:spTree>
    <p:extLst>
      <p:ext uri="{BB962C8B-B14F-4D97-AF65-F5344CB8AC3E}">
        <p14:creationId xmlns:p14="http://schemas.microsoft.com/office/powerpoint/2010/main" val="342637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92696"/>
            <a:ext cx="7632848" cy="5724636"/>
          </a:xfrm>
        </p:spPr>
      </p:pic>
    </p:spTree>
    <p:extLst>
      <p:ext uri="{BB962C8B-B14F-4D97-AF65-F5344CB8AC3E}">
        <p14:creationId xmlns:p14="http://schemas.microsoft.com/office/powerpoint/2010/main" val="255981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6048672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/>
              <a:t>	«</a:t>
            </a:r>
            <a:r>
              <a:rPr lang="ru-RU" dirty="0" err="1" smtClean="0"/>
              <a:t>Тараа</a:t>
            </a:r>
            <a:r>
              <a:rPr lang="ru-RU" dirty="0" smtClean="0"/>
              <a:t>! </a:t>
            </a:r>
            <a:r>
              <a:rPr lang="ru-RU" dirty="0" err="1" smtClean="0"/>
              <a:t>Амыдырал</a:t>
            </a:r>
            <a:r>
              <a:rPr lang="ru-RU" dirty="0" smtClean="0"/>
              <a:t> </a:t>
            </a:r>
            <a:r>
              <a:rPr lang="ru-RU" dirty="0" err="1" smtClean="0"/>
              <a:t>чугле</a:t>
            </a:r>
            <a:r>
              <a:rPr lang="ru-RU" dirty="0" smtClean="0"/>
              <a:t> </a:t>
            </a:r>
            <a:r>
              <a:rPr lang="ru-RU" dirty="0" err="1" smtClean="0"/>
              <a:t>оон</a:t>
            </a:r>
            <a:r>
              <a:rPr lang="ru-RU" dirty="0" smtClean="0"/>
              <a:t> </a:t>
            </a:r>
            <a:r>
              <a:rPr lang="ru-RU" dirty="0" err="1" smtClean="0"/>
              <a:t>туттунуп</a:t>
            </a:r>
            <a:r>
              <a:rPr lang="ru-RU" dirty="0" smtClean="0"/>
              <a:t> </a:t>
            </a:r>
            <a:r>
              <a:rPr lang="ru-RU" dirty="0" err="1" smtClean="0"/>
              <a:t>турар</a:t>
            </a:r>
            <a:r>
              <a:rPr lang="ru-RU" dirty="0" smtClean="0"/>
              <a:t> </a:t>
            </a:r>
            <a:r>
              <a:rPr lang="ru-RU" dirty="0" err="1" smtClean="0"/>
              <a:t>деп</a:t>
            </a:r>
            <a:r>
              <a:rPr lang="ru-RU" dirty="0" smtClean="0"/>
              <a:t> </a:t>
            </a:r>
            <a:r>
              <a:rPr lang="ru-RU" dirty="0" err="1" smtClean="0"/>
              <a:t>чувени</a:t>
            </a:r>
            <a:r>
              <a:rPr lang="ru-RU" dirty="0" smtClean="0"/>
              <a:t> </a:t>
            </a:r>
            <a:r>
              <a:rPr lang="ru-RU" dirty="0" err="1" smtClean="0"/>
              <a:t>Суван</a:t>
            </a:r>
            <a:r>
              <a:rPr lang="ru-RU" dirty="0" smtClean="0"/>
              <a:t> </a:t>
            </a:r>
            <a:r>
              <a:rPr lang="ru-RU" dirty="0" err="1" smtClean="0"/>
              <a:t>кымдан-даа</a:t>
            </a:r>
            <a:r>
              <a:rPr lang="ru-RU" dirty="0" smtClean="0"/>
              <a:t> </a:t>
            </a:r>
            <a:r>
              <a:rPr lang="ru-RU" dirty="0" err="1" smtClean="0"/>
              <a:t>артык</a:t>
            </a:r>
            <a:r>
              <a:rPr lang="ru-RU" dirty="0" smtClean="0"/>
              <a:t> </a:t>
            </a:r>
            <a:r>
              <a:rPr lang="ru-RU" dirty="0" err="1" smtClean="0"/>
              <a:t>билир</a:t>
            </a:r>
            <a:r>
              <a:rPr lang="ru-RU" dirty="0" smtClean="0"/>
              <a:t>, бай-</a:t>
            </a:r>
            <a:r>
              <a:rPr lang="ru-RU" dirty="0" err="1" smtClean="0"/>
              <a:t>шинээлиг</a:t>
            </a:r>
            <a:r>
              <a:rPr lang="ru-RU" dirty="0" smtClean="0"/>
              <a:t>, мал-</a:t>
            </a:r>
            <a:r>
              <a:rPr lang="ru-RU" dirty="0" err="1" smtClean="0"/>
              <a:t>маганныг</a:t>
            </a:r>
            <a:r>
              <a:rPr lang="ru-RU" dirty="0" smtClean="0"/>
              <a:t>-</a:t>
            </a:r>
            <a:r>
              <a:rPr lang="ru-RU" dirty="0" err="1" smtClean="0"/>
              <a:t>даа</a:t>
            </a:r>
            <a:r>
              <a:rPr lang="ru-RU" dirty="0" smtClean="0"/>
              <a:t> </a:t>
            </a:r>
            <a:r>
              <a:rPr lang="ru-RU" dirty="0" err="1" smtClean="0"/>
              <a:t>болзунза</a:t>
            </a:r>
            <a:r>
              <a:rPr lang="ru-RU" dirty="0" smtClean="0"/>
              <a:t>, </a:t>
            </a:r>
            <a:r>
              <a:rPr lang="ru-RU" dirty="0" err="1" smtClean="0"/>
              <a:t>чугле</a:t>
            </a:r>
            <a:r>
              <a:rPr lang="ru-RU" dirty="0" smtClean="0"/>
              <a:t> </a:t>
            </a:r>
            <a:r>
              <a:rPr lang="ru-RU" dirty="0" err="1" smtClean="0"/>
              <a:t>эът</a:t>
            </a:r>
            <a:r>
              <a:rPr lang="ru-RU" dirty="0" smtClean="0"/>
              <a:t>-биле </a:t>
            </a:r>
            <a:r>
              <a:rPr lang="ru-RU" dirty="0" err="1" smtClean="0"/>
              <a:t>амыдырап</a:t>
            </a:r>
            <a:r>
              <a:rPr lang="ru-RU" dirty="0" smtClean="0"/>
              <a:t> </a:t>
            </a:r>
            <a:r>
              <a:rPr lang="ru-RU" dirty="0" err="1" smtClean="0"/>
              <a:t>шыдавас</a:t>
            </a:r>
            <a:r>
              <a:rPr lang="ru-RU" dirty="0" smtClean="0"/>
              <a:t> сен»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9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764704"/>
            <a:ext cx="8026819" cy="4914379"/>
          </a:xfrm>
        </p:spPr>
      </p:pic>
    </p:spTree>
    <p:extLst>
      <p:ext uri="{BB962C8B-B14F-4D97-AF65-F5344CB8AC3E}">
        <p14:creationId xmlns:p14="http://schemas.microsoft.com/office/powerpoint/2010/main" val="130261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107</TotalTime>
  <Words>40</Words>
  <Application>Microsoft Office PowerPoint</Application>
  <PresentationFormat>Экран (4:3)</PresentationFormat>
  <Paragraphs>13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Воздушный поток</vt:lpstr>
      <vt:lpstr>ё</vt:lpstr>
      <vt:lpstr>Кызыл-Эник Кыргысович Кудажы</vt:lpstr>
      <vt:lpstr>Презентация PowerPoint</vt:lpstr>
      <vt:lpstr>Тараанын тывылганы</vt:lpstr>
      <vt:lpstr>Презентация PowerPoint</vt:lpstr>
      <vt:lpstr>Презентация PowerPoint</vt:lpstr>
      <vt:lpstr>Презентация PowerPoint</vt:lpstr>
      <vt:lpstr> «Тараа! Амыдырал чугле оон туттунуп турар деп чувени Суван кымдан-даа артык билир, бай-шинээлиг, мал-маганныг-даа болзунза, чугле эът-биле амыдырап шыдавас сен» </vt:lpstr>
      <vt:lpstr>Презентация PowerPoint</vt:lpstr>
      <vt:lpstr>Презентация PowerPoint</vt:lpstr>
      <vt:lpstr>Презентация PowerPoint</vt:lpstr>
      <vt:lpstr>1-ги болук: Тарак-оолдун болуу 2-ги болук: Суваннын болуу 3-ку болук: Хурен-Чейзеннин болуу</vt:lpstr>
      <vt:lpstr>1. Тарак-оол тараазын топ алганынга буруулуг бе? </vt:lpstr>
      <vt:lpstr>2. Суван ашак шын кылган бе?</vt:lpstr>
      <vt:lpstr>3. Хурен-Чейзен аалга чуге келгенил?</vt:lpstr>
      <vt:lpstr>Презентация PowerPoint</vt:lpstr>
      <vt:lpstr>1914-2014</vt:lpstr>
      <vt:lpstr>Презентация PowerPoint</vt:lpstr>
      <vt:lpstr>Презентация PowerPoint</vt:lpstr>
      <vt:lpstr>Презентация PowerPoint</vt:lpstr>
      <vt:lpstr>Презентация PowerPoint</vt:lpstr>
      <vt:lpstr>Синквейн «Тараа»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VIRUS</dc:creator>
  <cp:lastModifiedBy>VIRUS</cp:lastModifiedBy>
  <cp:revision>6</cp:revision>
  <dcterms:created xsi:type="dcterms:W3CDTF">2014-11-21T06:14:53Z</dcterms:created>
  <dcterms:modified xsi:type="dcterms:W3CDTF">2014-11-21T10:05:24Z</dcterms:modified>
</cp:coreProperties>
</file>