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5082-5B4E-4A1A-9023-4BDBA703DFC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FDAF-3F33-4EC2-B330-2B81F732D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1612F-B973-4C91-B4E2-FCEA4F5B5EE1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88C32-56B2-4638-9B66-0F49519491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00166" y="228600"/>
            <a:ext cx="5786478" cy="1343012"/>
          </a:xfr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tt-RU" altLang="ru-RU" sz="2800" dirty="0" smtClean="0">
                <a:solidFill>
                  <a:schemeClr val="accent2"/>
                </a:solidFill>
                <a:cs typeface="Tunga" pitchFamily="34" charset="0"/>
              </a:rPr>
              <a:t>   </a:t>
            </a:r>
            <a:r>
              <a:rPr lang="tt-RU" altLang="ru-RU" sz="2800" dirty="0" smtClean="0">
                <a:solidFill>
                  <a:schemeClr val="bg1"/>
                </a:solidFill>
                <a:cs typeface="Tunga" pitchFamily="34" charset="0"/>
              </a:rPr>
              <a:t>2007- 20100 нчы елларда мили</a:t>
            </a:r>
            <a:r>
              <a:rPr lang="ru-RU" altLang="ru-RU" sz="2800" dirty="0" err="1" smtClean="0">
                <a:solidFill>
                  <a:schemeClr val="bg1"/>
                </a:solidFill>
                <a:cs typeface="Tunga" pitchFamily="34" charset="0"/>
              </a:rPr>
              <a:t>ци</a:t>
            </a:r>
            <a:r>
              <a:rPr lang="tt-RU" altLang="ru-RU" sz="2800" dirty="0" smtClean="0">
                <a:solidFill>
                  <a:schemeClr val="bg1"/>
                </a:solidFill>
                <a:cs typeface="Tunga" pitchFamily="34" charset="0"/>
              </a:rPr>
              <a:t>я</a:t>
            </a:r>
            <a:br>
              <a:rPr lang="tt-RU" altLang="ru-RU" sz="2800" dirty="0" smtClean="0">
                <a:solidFill>
                  <a:schemeClr val="bg1"/>
                </a:solidFill>
                <a:cs typeface="Tunga" pitchFamily="34" charset="0"/>
              </a:rPr>
            </a:br>
            <a:r>
              <a:rPr lang="tt-RU" altLang="ru-RU" sz="2800" dirty="0" smtClean="0">
                <a:solidFill>
                  <a:schemeClr val="bg1"/>
                </a:solidFill>
                <a:cs typeface="Tunga" pitchFamily="34" charset="0"/>
              </a:rPr>
              <a:t>( поли</a:t>
            </a:r>
            <a:r>
              <a:rPr lang="ru-RU" altLang="ru-RU" sz="2800" dirty="0" smtClean="0">
                <a:solidFill>
                  <a:schemeClr val="bg1"/>
                </a:solidFill>
                <a:cs typeface="Tunga" pitchFamily="34" charset="0"/>
              </a:rPr>
              <a:t>ц</a:t>
            </a:r>
            <a:r>
              <a:rPr lang="tt-RU" altLang="ru-RU" sz="2800" dirty="0" smtClean="0">
                <a:solidFill>
                  <a:schemeClr val="bg1"/>
                </a:solidFill>
                <a:cs typeface="Tunga" pitchFamily="34" charset="0"/>
              </a:rPr>
              <a:t>ия)сыйныфлары җитәкчесе</a:t>
            </a:r>
            <a:endParaRPr lang="ru-RU" altLang="ru-RU" sz="2800" dirty="0" smtClean="0">
              <a:solidFill>
                <a:schemeClr val="bg1"/>
              </a:solidFill>
              <a:cs typeface="Tunga" pitchFamily="34" charset="0"/>
            </a:endParaRPr>
          </a:p>
        </p:txBody>
      </p:sp>
      <p:pic>
        <p:nvPicPr>
          <p:cNvPr id="8195" name="Picture 3" descr="C:\Users\USER\Desktop\Новая папка\152.jpeg"/>
          <p:cNvPicPr>
            <a:picLocks noChangeAspect="1" noChangeArrowheads="1"/>
          </p:cNvPicPr>
          <p:nvPr/>
        </p:nvPicPr>
        <p:blipFill>
          <a:blip r:embed="rId2"/>
          <a:srcRect l="16134" t="40625" r="14661" b="30208"/>
          <a:stretch>
            <a:fillRect/>
          </a:stretch>
        </p:blipFill>
        <p:spPr bwMode="auto">
          <a:xfrm>
            <a:off x="2928926" y="2428868"/>
            <a:ext cx="600079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194" name="Picture 2" descr="C:\Users\USER\Desktop\Новая папка\141.jpeg"/>
          <p:cNvPicPr>
            <a:picLocks noChangeAspect="1" noChangeArrowheads="1"/>
          </p:cNvPicPr>
          <p:nvPr/>
        </p:nvPicPr>
        <p:blipFill>
          <a:blip r:embed="rId3"/>
          <a:srcRect l="19142" t="25000" r="13125" b="43750"/>
          <a:stretch>
            <a:fillRect/>
          </a:stretch>
        </p:blipFill>
        <p:spPr bwMode="auto">
          <a:xfrm>
            <a:off x="214282" y="2500306"/>
            <a:ext cx="4000496" cy="40719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71472" y="1285860"/>
            <a:ext cx="9109075" cy="6858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tt-RU" alt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tt-RU" alt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C:\Users\Ирина\Desktop\тат яз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55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571480"/>
            <a:ext cx="564360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   Минем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сыйныф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Новая папка\77.jpeg"/>
          <p:cNvPicPr>
            <a:picLocks noChangeAspect="1" noChangeArrowheads="1"/>
          </p:cNvPicPr>
          <p:nvPr/>
        </p:nvPicPr>
        <p:blipFill>
          <a:blip r:embed="rId3" cstate="print"/>
          <a:srcRect l="3256" b="51541"/>
          <a:stretch>
            <a:fillRect/>
          </a:stretch>
        </p:blipFill>
        <p:spPr bwMode="auto">
          <a:xfrm>
            <a:off x="1214414" y="1357298"/>
            <a:ext cx="678661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3714752"/>
            <a:ext cx="2357454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Укучыларыма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3228F8"/>
                </a:solidFill>
              </a:rPr>
              <a:t>Бер </a:t>
            </a:r>
            <a:r>
              <a:rPr lang="ru-RU" b="1" dirty="0" err="1" smtClean="0">
                <a:solidFill>
                  <a:srgbClr val="3228F8"/>
                </a:solidFill>
              </a:rPr>
              <a:t>тутырып</a:t>
            </a:r>
            <a:r>
              <a:rPr lang="ru-RU" b="1" dirty="0" smtClean="0">
                <a:solidFill>
                  <a:srgbClr val="3228F8"/>
                </a:solidFill>
              </a:rPr>
              <a:t> </a:t>
            </a:r>
            <a:r>
              <a:rPr lang="ru-RU" b="1" dirty="0" err="1" smtClean="0">
                <a:solidFill>
                  <a:srgbClr val="3228F8"/>
                </a:solidFill>
              </a:rPr>
              <a:t>күзгә карау</a:t>
            </a:r>
            <a:r>
              <a:rPr lang="ru-RU" b="1" dirty="0" smtClean="0">
                <a:solidFill>
                  <a:srgbClr val="3228F8"/>
                </a:solidFill>
              </a:rPr>
              <a:t> </a:t>
            </a:r>
            <a:r>
              <a:rPr lang="ru-RU" b="1" dirty="0" err="1" smtClean="0">
                <a:solidFill>
                  <a:srgbClr val="3228F8"/>
                </a:solidFill>
              </a:rPr>
              <a:t>белән</a:t>
            </a:r>
            <a:endParaRPr lang="ru-RU" b="1" dirty="0" smtClean="0">
              <a:solidFill>
                <a:srgbClr val="3228F8"/>
              </a:solidFill>
            </a:endParaRPr>
          </a:p>
          <a:p>
            <a:r>
              <a:rPr lang="ru-RU" b="1" dirty="0" err="1" smtClean="0">
                <a:solidFill>
                  <a:srgbClr val="3228F8"/>
                </a:solidFill>
              </a:rPr>
              <a:t>Уемны</a:t>
            </a:r>
            <a:r>
              <a:rPr lang="ru-RU" b="1" dirty="0" smtClean="0">
                <a:solidFill>
                  <a:srgbClr val="3228F8"/>
                </a:solidFill>
              </a:rPr>
              <a:t> </a:t>
            </a:r>
            <a:r>
              <a:rPr lang="ru-RU" b="1" dirty="0" err="1" smtClean="0">
                <a:solidFill>
                  <a:srgbClr val="3228F8"/>
                </a:solidFill>
              </a:rPr>
              <a:t>сез</a:t>
            </a:r>
            <a:r>
              <a:rPr lang="ru-RU" dirty="0" smtClean="0">
                <a:solidFill>
                  <a:srgbClr val="3228F8"/>
                </a:solidFill>
              </a:rPr>
              <a:t> </a:t>
            </a:r>
            <a:r>
              <a:rPr lang="ru-RU" b="1" dirty="0" err="1" smtClean="0">
                <a:solidFill>
                  <a:srgbClr val="3228F8"/>
                </a:solidFill>
              </a:rPr>
              <a:t>аңлый аласыз</a:t>
            </a:r>
            <a:r>
              <a:rPr lang="ru-RU" b="1" dirty="0" smtClean="0">
                <a:solidFill>
                  <a:srgbClr val="3228F8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3228F8"/>
                </a:solidFill>
              </a:rPr>
              <a:t>Шуңа күрә мәңге күңелемдә</a:t>
            </a:r>
            <a:endParaRPr lang="ru-RU" b="1" dirty="0" smtClean="0">
              <a:solidFill>
                <a:srgbClr val="3228F8"/>
              </a:solidFill>
            </a:endParaRPr>
          </a:p>
          <a:p>
            <a:r>
              <a:rPr lang="ru-RU" b="1" dirty="0" err="1" smtClean="0">
                <a:solidFill>
                  <a:srgbClr val="3228F8"/>
                </a:solidFill>
              </a:rPr>
              <a:t>Онытылмаслык</a:t>
            </a:r>
            <a:r>
              <a:rPr lang="ru-RU" b="1" dirty="0" smtClean="0">
                <a:solidFill>
                  <a:srgbClr val="3228F8"/>
                </a:solidFill>
              </a:rPr>
              <a:t> </a:t>
            </a:r>
            <a:r>
              <a:rPr lang="ru-RU" b="1" dirty="0" err="1" smtClean="0">
                <a:solidFill>
                  <a:srgbClr val="3228F8"/>
                </a:solidFill>
              </a:rPr>
              <a:t>булып</a:t>
            </a:r>
            <a:r>
              <a:rPr lang="ru-RU" b="1" dirty="0" smtClean="0">
                <a:solidFill>
                  <a:srgbClr val="3228F8"/>
                </a:solidFill>
              </a:rPr>
              <a:t> </a:t>
            </a:r>
            <a:r>
              <a:rPr lang="ru-RU" b="1" dirty="0" err="1" smtClean="0">
                <a:solidFill>
                  <a:srgbClr val="3228F8"/>
                </a:solidFill>
              </a:rPr>
              <a:t>калырсыз</a:t>
            </a:r>
            <a:r>
              <a:rPr lang="ru-RU" b="1" dirty="0" smtClean="0">
                <a:solidFill>
                  <a:srgbClr val="3228F8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</Words>
  <Application>Microsoft Office PowerPoint</Application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   2007- 20100 нчы елларда милиция ( полиция)сыйныфлары җитәкчесе</vt:lpstr>
      <vt:lpstr>Слайд 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2016-02-23T11:28:04Z</dcterms:created>
  <dcterms:modified xsi:type="dcterms:W3CDTF">2016-02-23T11:50:52Z</dcterms:modified>
</cp:coreProperties>
</file>