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5082-5B4E-4A1A-9023-4BDBA703DFC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FDAF-3F33-4EC2-B330-2B81F732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3B9982-3257-4BBF-B14A-2CE818E157D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0"/>
            <a:ext cx="6380212" cy="6093296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Һөнәри эшчәнлегем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142984"/>
            <a:ext cx="5429288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t-RU" altLang="ru-RU" sz="2400" b="1" dirty="0" smtClean="0"/>
              <a:t> </a:t>
            </a:r>
            <a:r>
              <a:rPr lang="tt-RU" altLang="ru-RU" sz="1600" b="1" dirty="0" smtClean="0">
                <a:solidFill>
                  <a:srgbClr val="C00000"/>
                </a:solidFill>
              </a:rPr>
              <a:t>Анкета</a:t>
            </a:r>
            <a:br>
              <a:rPr lang="tt-RU" altLang="ru-RU" sz="1600" b="1" dirty="0" smtClean="0">
                <a:solidFill>
                  <a:srgbClr val="C00000"/>
                </a:solidFill>
              </a:rPr>
            </a:br>
            <a:r>
              <a:rPr lang="tt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tt-RU" altLang="ru-RU" sz="2400" b="1" dirty="0" smtClean="0">
                <a:solidFill>
                  <a:srgbClr val="FF0000"/>
                </a:solidFill>
              </a:rPr>
              <a:t>Яруллина Гөлшат Минәсхәт кызы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Туган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елы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18нче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гыйнвар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, 1976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нчы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ел</a:t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Нинди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уку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йорты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бетергән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1991-1995нче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еллар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АПУ,  2003-2005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нче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еллар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НГПИ .  </a:t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Белеме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югары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Белгечлеге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рус теле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һәм әдәбияты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,</a:t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smtClean="0">
                <a:solidFill>
                  <a:srgbClr val="C00000"/>
                </a:solidFill>
              </a:rPr>
              <a:t>татар теле 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һәм әдәбияты укытучысы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Категориясе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I</a:t>
            </a:r>
            <a:r>
              <a:rPr lang="tt-RU" altLang="ru-RU" sz="1600" b="1" dirty="0" smtClean="0">
                <a:solidFill>
                  <a:srgbClr val="C00000"/>
                </a:solidFill>
              </a:rPr>
              <a:t> квалифика</a:t>
            </a:r>
            <a:r>
              <a:rPr lang="ru-RU" altLang="ru-RU" sz="1600" b="1" dirty="0" err="1" smtClean="0">
                <a:solidFill>
                  <a:srgbClr val="C00000"/>
                </a:solidFill>
              </a:rPr>
              <a:t>ц</a:t>
            </a:r>
            <a:r>
              <a:rPr lang="tt-RU" altLang="ru-RU" sz="1600" b="1" dirty="0" smtClean="0">
                <a:solidFill>
                  <a:srgbClr val="C00000"/>
                </a:solidFill>
              </a:rPr>
              <a:t>ион категория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</a:rPr>
            </a:br>
            <a:r>
              <a:rPr lang="ru-RU" altLang="ru-RU" sz="1600" b="1" dirty="0" err="1" smtClean="0">
                <a:solidFill>
                  <a:srgbClr val="C00000"/>
                </a:solidFill>
              </a:rPr>
              <a:t>Стажы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 21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96386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IMG_3131.jpg"/>
          <p:cNvPicPr>
            <a:picLocks noChangeAspect="1" noChangeArrowheads="1"/>
          </p:cNvPicPr>
          <p:nvPr/>
        </p:nvPicPr>
        <p:blipFill>
          <a:blip r:embed="rId3"/>
          <a:srcRect l="20552" t="39286"/>
          <a:stretch>
            <a:fillRect/>
          </a:stretch>
        </p:blipFill>
        <p:spPr bwMode="auto">
          <a:xfrm>
            <a:off x="0" y="4429108"/>
            <a:ext cx="441846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Desktop\Новая папка\дка.jpeg"/>
          <p:cNvPicPr>
            <a:picLocks noChangeAspect="1" noChangeArrowheads="1"/>
          </p:cNvPicPr>
          <p:nvPr/>
        </p:nvPicPr>
        <p:blipFill>
          <a:blip r:embed="rId4" cstate="print"/>
          <a:srcRect l="35937" t="12452" r="31250" b="15766"/>
          <a:stretch>
            <a:fillRect/>
          </a:stretch>
        </p:blipFill>
        <p:spPr bwMode="auto">
          <a:xfrm>
            <a:off x="500034" y="928670"/>
            <a:ext cx="221457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admin\Desktop\0_4f256_afbfd0e6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571480"/>
            <a:ext cx="4372028" cy="6429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18088"/>
      </p:ext>
    </p:extLst>
  </p:cSld>
  <p:clrMapOvr>
    <a:masterClrMapping/>
  </p:clrMapOvr>
  <p:transition advTm="62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142984"/>
          <a:ext cx="9144000" cy="6858000"/>
        </p:xfrm>
        <a:graphic>
          <a:graphicData uri="http://schemas.openxmlformats.org/presentationml/2006/ole">
            <p:oleObj spid="_x0000_s1026" name="Презентация" r:id="rId3" imgW="4572139" imgH="3429123" progId="PowerPoint.Show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85918" y="1214422"/>
            <a:ext cx="6215106" cy="2462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altLang="ru-RU" b="1" dirty="0" smtClean="0">
              <a:solidFill>
                <a:srgbClr val="7030A0"/>
              </a:solidFill>
              <a:cs typeface="Tunga" pitchFamily="34" charset="0"/>
            </a:endParaRPr>
          </a:p>
          <a:p>
            <a:r>
              <a:rPr lang="ru-RU" altLang="ru-RU" sz="2400" b="1" dirty="0" smtClean="0">
                <a:solidFill>
                  <a:srgbClr val="7030A0"/>
                </a:solidFill>
                <a:cs typeface="Tunga" pitchFamily="34" charset="0"/>
              </a:rPr>
              <a:t>Методик темам:</a:t>
            </a:r>
            <a:br>
              <a:rPr lang="ru-RU" altLang="ru-RU" sz="2400" b="1" dirty="0" smtClean="0">
                <a:solidFill>
                  <a:srgbClr val="7030A0"/>
                </a:solidFill>
                <a:cs typeface="Tunga" pitchFamily="34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cs typeface="Tunga" pitchFamily="34" charset="0"/>
              </a:rPr>
              <a:t>Татар теле </a:t>
            </a:r>
            <a:r>
              <a:rPr lang="ru-RU" altLang="ru-RU" sz="2400" b="1" dirty="0" err="1" smtClean="0">
                <a:solidFill>
                  <a:srgbClr val="FF0000"/>
                </a:solidFill>
                <a:cs typeface="Tunga" pitchFamily="34" charset="0"/>
              </a:rPr>
              <a:t>һәм әдәбияты дәресләрендә иҗади шәхес тәрбияләү</a:t>
            </a:r>
            <a:r>
              <a:rPr lang="ru-RU" altLang="ru-RU" b="1" dirty="0" smtClean="0">
                <a:solidFill>
                  <a:srgbClr val="7030A0"/>
                </a:solidFill>
                <a:cs typeface="Tunga" pitchFamily="34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cs typeface="Tunga" pitchFamily="34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cs typeface="Tunga" pitchFamily="34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cs typeface="Tunga" pitchFamily="34" charset="0"/>
              </a:rPr>
            </a:br>
            <a:r>
              <a:rPr lang="ru-RU" altLang="ru-RU" sz="1400" dirty="0" smtClean="0">
                <a:solidFill>
                  <a:srgbClr val="07691A"/>
                </a:solidFill>
                <a:cs typeface="Tunga" pitchFamily="34" charset="0"/>
              </a:rPr>
              <a:t/>
            </a:r>
            <a:br>
              <a:rPr lang="ru-RU" altLang="ru-RU" sz="1400" dirty="0" smtClean="0">
                <a:solidFill>
                  <a:srgbClr val="07691A"/>
                </a:solidFill>
                <a:cs typeface="Tunga" pitchFamily="34" charset="0"/>
              </a:rPr>
            </a:br>
            <a:r>
              <a:rPr lang="ru-RU" altLang="ru-RU" sz="1400" dirty="0" smtClean="0">
                <a:solidFill>
                  <a:srgbClr val="07691A"/>
                </a:solidFill>
                <a:cs typeface="Tunga" pitchFamily="34" charset="0"/>
              </a:rPr>
              <a:t/>
            </a:r>
            <a:br>
              <a:rPr lang="ru-RU" altLang="ru-RU" sz="1400" dirty="0" smtClean="0">
                <a:solidFill>
                  <a:srgbClr val="07691A"/>
                </a:solidFill>
                <a:cs typeface="Tunga" pitchFamily="34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714620"/>
            <a:ext cx="607223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defRPr/>
            </a:pPr>
            <a:r>
              <a:rPr lang="tt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Эш этаплары: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2011-2012нче ел.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Әдәбият белән танышу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2014-2015нче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ел.  Практик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эшкә нәтиҗә ясау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G:\ветеран\IMG_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492922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 flipH="1" flipV="1">
            <a:off x="2817813" y="2900363"/>
            <a:ext cx="911225" cy="31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275013" y="2644775"/>
            <a:ext cx="2952750" cy="2089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2800" b="1" dirty="0">
                <a:solidFill>
                  <a:srgbClr val="FF0000"/>
                </a:solidFill>
              </a:rPr>
              <a:t>Иҗади шәхес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6563" y="1943100"/>
            <a:ext cx="2381250" cy="17097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t-RU" sz="2000" b="1" dirty="0">
                <a:solidFill>
                  <a:srgbClr val="00359E"/>
                </a:solidFill>
              </a:rPr>
              <a:t>Мәс</a:t>
            </a:r>
            <a:r>
              <a:rPr lang="ru-RU" sz="2000" b="1" dirty="0">
                <a:solidFill>
                  <a:srgbClr val="00359E"/>
                </a:solidFill>
              </a:rPr>
              <a:t>ь</a:t>
            </a:r>
            <a:r>
              <a:rPr lang="tt-RU" sz="2000" b="1" dirty="0">
                <a:solidFill>
                  <a:srgbClr val="00359E"/>
                </a:solidFill>
              </a:rPr>
              <a:t>әләгә (проблема) якын килә</a:t>
            </a:r>
            <a:endParaRPr lang="ru-RU" sz="2000" b="1" dirty="0">
              <a:solidFill>
                <a:srgbClr val="00359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27763" y="1511300"/>
            <a:ext cx="2016125" cy="14398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t-RU" sz="2000" b="1" dirty="0">
                <a:solidFill>
                  <a:srgbClr val="00359E"/>
                </a:solidFill>
              </a:rPr>
              <a:t>Төптән уйлый</a:t>
            </a:r>
            <a:endParaRPr lang="ru-RU" sz="2000" b="1" dirty="0">
              <a:solidFill>
                <a:srgbClr val="00359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73163" y="4292600"/>
            <a:ext cx="2268537" cy="17764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359E"/>
                </a:solidFill>
              </a:rPr>
              <a:t>Үзенчәлекле</a:t>
            </a:r>
            <a:r>
              <a:rPr lang="ru-RU" sz="2000" b="1" dirty="0">
                <a:solidFill>
                  <a:srgbClr val="00359E"/>
                </a:solidFill>
              </a:rPr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3729038" y="571479"/>
            <a:ext cx="2268537" cy="16827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3228F8"/>
                </a:solidFill>
              </a:rPr>
              <a:t>Энергияле</a:t>
            </a:r>
            <a:r>
              <a:rPr lang="ru-RU" sz="2000" b="1" u="sng" dirty="0">
                <a:solidFill>
                  <a:srgbClr val="3228F8"/>
                </a:solidFill>
              </a:rPr>
              <a:t>,</a:t>
            </a:r>
            <a:r>
              <a:rPr lang="ru-RU" sz="2000" b="1" u="sng" dirty="0" smtClean="0">
                <a:solidFill>
                  <a:srgbClr val="3228F8"/>
                </a:solidFill>
              </a:rPr>
              <a:t> </a:t>
            </a:r>
            <a:r>
              <a:rPr lang="ru-RU" sz="2000" b="1" u="sng" dirty="0" err="1">
                <a:solidFill>
                  <a:srgbClr val="3228F8"/>
                </a:solidFill>
              </a:rPr>
              <a:t>түземле, көчле</a:t>
            </a:r>
            <a:endParaRPr lang="ru-RU" sz="2000" b="1" u="sng" dirty="0">
              <a:solidFill>
                <a:srgbClr val="3228F8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19588" y="5029200"/>
            <a:ext cx="2305050" cy="16081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t-RU" sz="2000" b="1" dirty="0">
                <a:solidFill>
                  <a:srgbClr val="3228F8"/>
                </a:solidFill>
              </a:rPr>
              <a:t>Эшеннән канәгат</a:t>
            </a:r>
            <a:r>
              <a:rPr lang="ru-RU" sz="2000" b="1" dirty="0">
                <a:solidFill>
                  <a:srgbClr val="3228F8"/>
                </a:solidFill>
              </a:rPr>
              <a:t>ь</a:t>
            </a:r>
            <a:r>
              <a:rPr lang="tt-RU" sz="2000" b="1" dirty="0">
                <a:solidFill>
                  <a:srgbClr val="3228F8"/>
                </a:solidFill>
              </a:rPr>
              <a:t>лек таба</a:t>
            </a:r>
            <a:endParaRPr lang="ru-RU" sz="2000" b="1" dirty="0">
              <a:solidFill>
                <a:srgbClr val="3228F8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59563" y="3252788"/>
            <a:ext cx="2268537" cy="17764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t-RU" sz="2000" b="1" dirty="0">
                <a:solidFill>
                  <a:srgbClr val="3228F8"/>
                </a:solidFill>
              </a:rPr>
              <a:t>Ныклы бәя бирә</a:t>
            </a:r>
            <a:endParaRPr lang="ru-RU" sz="2000" b="1" dirty="0">
              <a:solidFill>
                <a:srgbClr val="3228F8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V="1">
            <a:off x="4751388" y="2190750"/>
            <a:ext cx="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97225" y="4400550"/>
            <a:ext cx="3952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7"/>
          </p:cNvCxnSpPr>
          <p:nvPr/>
        </p:nvCxnSpPr>
        <p:spPr>
          <a:xfrm flipV="1">
            <a:off x="5795963" y="2644775"/>
            <a:ext cx="669925" cy="30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96013" y="3805238"/>
            <a:ext cx="539750" cy="53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92725" y="4664075"/>
            <a:ext cx="71438" cy="365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Экран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Презентация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2016-02-23T11:28:04Z</dcterms:created>
  <dcterms:modified xsi:type="dcterms:W3CDTF">2016-02-23T11:32:20Z</dcterms:modified>
</cp:coreProperties>
</file>