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8E45-C2E0-4E39-8F0E-F1D0FCD17B4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7C9-A408-495A-A52B-0592419B0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8E45-C2E0-4E39-8F0E-F1D0FCD17B4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7C9-A408-495A-A52B-0592419B0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8E45-C2E0-4E39-8F0E-F1D0FCD17B4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7C9-A408-495A-A52B-0592419B0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8E45-C2E0-4E39-8F0E-F1D0FCD17B4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7C9-A408-495A-A52B-0592419B0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8E45-C2E0-4E39-8F0E-F1D0FCD17B4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7C9-A408-495A-A52B-0592419B0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8E45-C2E0-4E39-8F0E-F1D0FCD17B4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7C9-A408-495A-A52B-0592419B0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8E45-C2E0-4E39-8F0E-F1D0FCD17B4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7C9-A408-495A-A52B-0592419B0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8E45-C2E0-4E39-8F0E-F1D0FCD17B4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7C9-A408-495A-A52B-0592419B0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8E45-C2E0-4E39-8F0E-F1D0FCD17B4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7C9-A408-495A-A52B-0592419B0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8E45-C2E0-4E39-8F0E-F1D0FCD17B4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7C9-A408-495A-A52B-0592419B0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58E45-C2E0-4E39-8F0E-F1D0FCD17B4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57C9-A408-495A-A52B-0592419B06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58E45-C2E0-4E39-8F0E-F1D0FCD17B41}" type="datetimeFigureOut">
              <a:rPr lang="ru-RU" smtClean="0"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657C9-A408-495A-A52B-0592419B06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.ppt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Презентация" r:id="rId3" imgW="4572139" imgH="3429123" progId="PowerPoint.Show.8">
              <p:embed/>
            </p:oleObj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500694" y="2071678"/>
            <a:ext cx="3500462" cy="39703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 </a:t>
            </a:r>
            <a:r>
              <a:rPr lang="tt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Укулар инде артта калды,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Җыелыштык соңгы бәйрәмгә.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Һәркем тоя үзен әзер итеп 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t-RU" sz="28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Таулар, диңгезләрне кичәргә.</a:t>
            </a:r>
            <a:endParaRPr lang="ru-RU" sz="28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428604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sz="2800" dirty="0" smtClean="0">
                <a:solidFill>
                  <a:srgbClr val="C00000"/>
                </a:solidFill>
              </a:rPr>
              <a:t>Хәерле юл сезгә,укучылар!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220" name="AutoShape 4" descr="Открыть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Открыть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3" name="Picture 7" descr="C:\Users\USER\Desktop\Новая папка\79.jpeg"/>
          <p:cNvPicPr>
            <a:picLocks noChangeAspect="1" noChangeArrowheads="1"/>
          </p:cNvPicPr>
          <p:nvPr/>
        </p:nvPicPr>
        <p:blipFill>
          <a:blip r:embed="rId4"/>
          <a:srcRect l="4417" t="21839" b="36781"/>
          <a:stretch>
            <a:fillRect/>
          </a:stretch>
        </p:blipFill>
        <p:spPr bwMode="auto">
          <a:xfrm>
            <a:off x="-142907" y="1857364"/>
            <a:ext cx="5357850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2343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t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Презентация</vt:lpstr>
      <vt:lpstr>Слайд 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2016-02-21T14:56:22Z</dcterms:created>
  <dcterms:modified xsi:type="dcterms:W3CDTF">2016-02-21T14:56:50Z</dcterms:modified>
</cp:coreProperties>
</file>