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08FE2-B9AE-4F02-A0C2-FB8AC1F17AA6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46BF-F095-4346-8EF8-86400DDBA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94" t="14943" r="7062" b="7085"/>
          <a:stretch>
            <a:fillRect/>
          </a:stretch>
        </p:blipFill>
        <p:spPr>
          <a:xfrm>
            <a:off x="0" y="0"/>
            <a:ext cx="9828213" cy="7096103"/>
          </a:xfrm>
        </p:spPr>
      </p:pic>
      <p:sp>
        <p:nvSpPr>
          <p:cNvPr id="6" name="Прямоугольник 5"/>
          <p:cNvSpPr/>
          <p:nvPr/>
        </p:nvSpPr>
        <p:spPr>
          <a:xfrm>
            <a:off x="1214414" y="857232"/>
            <a:ext cx="75724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</a:rPr>
              <a:t>Без укучыларыбыз белән горурланабыз</a:t>
            </a:r>
            <a:r>
              <a:rPr lang="tt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00504"/>
            <a:ext cx="457203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Desktop\151.jpeg"/>
          <p:cNvPicPr>
            <a:picLocks noChangeAspect="1" noChangeArrowheads="1"/>
          </p:cNvPicPr>
          <p:nvPr/>
        </p:nvPicPr>
        <p:blipFill>
          <a:blip r:embed="rId4"/>
          <a:srcRect l="19133" t="34483" r="12044" b="20690"/>
          <a:stretch>
            <a:fillRect/>
          </a:stretch>
        </p:blipFill>
        <p:spPr bwMode="auto">
          <a:xfrm>
            <a:off x="4929190" y="1500174"/>
            <a:ext cx="3714776" cy="27146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F:\фото для директора\профильный клас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071678"/>
            <a:ext cx="3643338" cy="39290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2016-02-21T14:42:28Z</dcterms:created>
  <dcterms:modified xsi:type="dcterms:W3CDTF">2016-02-21T14:57:36Z</dcterms:modified>
</cp:coreProperties>
</file>