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ppt" ContentType="application/vnd.ms-powerpoint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08FE2-B9AE-4F02-A0C2-FB8AC1F17AA6}" type="datetimeFigureOut">
              <a:rPr lang="ru-RU" smtClean="0"/>
              <a:pPr/>
              <a:t>21.02.2016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D46BF-F095-4346-8EF8-86400DDBA3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08FE2-B9AE-4F02-A0C2-FB8AC1F17AA6}" type="datetimeFigureOut">
              <a:rPr lang="ru-RU" smtClean="0"/>
              <a:pPr/>
              <a:t>21.02.2016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D46BF-F095-4346-8EF8-86400DDBA3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08FE2-B9AE-4F02-A0C2-FB8AC1F17AA6}" type="datetimeFigureOut">
              <a:rPr lang="ru-RU" smtClean="0"/>
              <a:pPr/>
              <a:t>21.02.2016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D46BF-F095-4346-8EF8-86400DDBA3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74EF2D-DBFD-48A0-878A-79F43B675E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08FE2-B9AE-4F02-A0C2-FB8AC1F17AA6}" type="datetimeFigureOut">
              <a:rPr lang="ru-RU" smtClean="0"/>
              <a:pPr/>
              <a:t>21.02.2016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D46BF-F095-4346-8EF8-86400DDBA3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08FE2-B9AE-4F02-A0C2-FB8AC1F17AA6}" type="datetimeFigureOut">
              <a:rPr lang="ru-RU" smtClean="0"/>
              <a:pPr/>
              <a:t>21.02.2016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D46BF-F095-4346-8EF8-86400DDBA3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08FE2-B9AE-4F02-A0C2-FB8AC1F17AA6}" type="datetimeFigureOut">
              <a:rPr lang="ru-RU" smtClean="0"/>
              <a:pPr/>
              <a:t>21.02.2016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D46BF-F095-4346-8EF8-86400DDBA3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08FE2-B9AE-4F02-A0C2-FB8AC1F17AA6}" type="datetimeFigureOut">
              <a:rPr lang="ru-RU" smtClean="0"/>
              <a:pPr/>
              <a:t>21.02.2016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D46BF-F095-4346-8EF8-86400DDBA3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08FE2-B9AE-4F02-A0C2-FB8AC1F17AA6}" type="datetimeFigureOut">
              <a:rPr lang="ru-RU" smtClean="0"/>
              <a:pPr/>
              <a:t>21.02.2016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D46BF-F095-4346-8EF8-86400DDBA3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08FE2-B9AE-4F02-A0C2-FB8AC1F17AA6}" type="datetimeFigureOut">
              <a:rPr lang="ru-RU" smtClean="0"/>
              <a:pPr/>
              <a:t>21.02.2016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D46BF-F095-4346-8EF8-86400DDBA3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08FE2-B9AE-4F02-A0C2-FB8AC1F17AA6}" type="datetimeFigureOut">
              <a:rPr lang="ru-RU" smtClean="0"/>
              <a:pPr/>
              <a:t>21.02.2016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D46BF-F095-4346-8EF8-86400DDBA3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08FE2-B9AE-4F02-A0C2-FB8AC1F17AA6}" type="datetimeFigureOut">
              <a:rPr lang="ru-RU" smtClean="0"/>
              <a:pPr/>
              <a:t>21.02.2016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D46BF-F095-4346-8EF8-86400DDBA3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E08FE2-B9AE-4F02-A0C2-FB8AC1F17AA6}" type="datetimeFigureOut">
              <a:rPr lang="ru-RU" smtClean="0"/>
              <a:pPr/>
              <a:t>21.02.2016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ED46BF-F095-4346-8EF8-86400DDBA33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__Microsoft_Office_PowerPoint_97-20031.ppt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4213" name="Rectangle 5"/>
          <p:cNvSpPr>
            <a:spLocks noChangeArrowheads="1"/>
          </p:cNvSpPr>
          <p:nvPr/>
        </p:nvSpPr>
        <p:spPr bwMode="auto">
          <a:xfrm>
            <a:off x="395288" y="1125538"/>
            <a:ext cx="8291512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4000" b="1" dirty="0" smtClean="0">
                <a:solidFill>
                  <a:schemeClr val="tx2"/>
                </a:solidFill>
                <a:latin typeface="Bookman Old Style" pitchFamily="18" charset="0"/>
              </a:rPr>
              <a:t> </a:t>
            </a:r>
            <a:endParaRPr lang="ru-RU" sz="4400" b="1" dirty="0">
              <a:solidFill>
                <a:schemeClr val="tx2"/>
              </a:solidFill>
              <a:latin typeface="Bookman Old Style" pitchFamily="18" charset="0"/>
            </a:endParaRPr>
          </a:p>
        </p:txBody>
      </p:sp>
      <p:sp>
        <p:nvSpPr>
          <p:cNvPr id="94214" name="Rectangle 6"/>
          <p:cNvSpPr>
            <a:spLocks noChangeArrowheads="1"/>
          </p:cNvSpPr>
          <p:nvPr/>
        </p:nvSpPr>
        <p:spPr bwMode="auto">
          <a:xfrm>
            <a:off x="0" y="4005263"/>
            <a:ext cx="5580063" cy="212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ru-RU" sz="5400" b="1" i="1" u="sng" dirty="0" smtClean="0"/>
              <a:t> </a:t>
            </a:r>
            <a:endParaRPr lang="ru-RU" sz="5400" b="1" i="1" u="sng" dirty="0"/>
          </a:p>
        </p:txBody>
      </p:sp>
      <p:pic>
        <p:nvPicPr>
          <p:cNvPr id="5122" name="Picture 2" descr="G:\441___01\IMG_04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67868"/>
            <a:ext cx="4119590" cy="3089693"/>
          </a:xfrm>
          <a:prstGeom prst="rect">
            <a:avLst/>
          </a:prstGeom>
          <a:noFill/>
        </p:spPr>
      </p:pic>
      <p:pic>
        <p:nvPicPr>
          <p:cNvPr id="5123" name="Picture 3" descr="G:\441___01\IMG_04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09995" y="2857496"/>
            <a:ext cx="5048286" cy="3786215"/>
          </a:xfrm>
          <a:prstGeom prst="rect">
            <a:avLst/>
          </a:prstGeom>
          <a:noFill/>
        </p:spPr>
      </p:pic>
      <p:pic>
        <p:nvPicPr>
          <p:cNvPr id="5124" name="Picture 4" descr="G:\441___01\IMG_048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0971" y="3786190"/>
            <a:ext cx="3714776" cy="2786082"/>
          </a:xfrm>
          <a:prstGeom prst="rect">
            <a:avLst/>
          </a:prstGeom>
          <a:noFill/>
        </p:spPr>
      </p:pic>
      <p:pic>
        <p:nvPicPr>
          <p:cNvPr id="5125" name="Picture 5" descr="G:\441___01\IMG_054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113314"/>
            <a:ext cx="4071966" cy="283348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94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94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4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3" grpId="0"/>
      <p:bldP spid="942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graphicFrame>
        <p:nvGraphicFramePr>
          <p:cNvPr id="9218" name="Object 3"/>
          <p:cNvGraphicFramePr>
            <a:graphicFrameLocks noChangeAspect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14338" name="Презентация" r:id="rId3" imgW="4572139" imgH="3429123" progId="PowerPoint.Show.8">
              <p:embed/>
            </p:oleObj>
          </a:graphicData>
        </a:graphic>
      </p:graphicFrame>
      <p:pic>
        <p:nvPicPr>
          <p:cNvPr id="5" name="Picture 3" descr="C:\Users\USER\Desktop\img_641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428736"/>
            <a:ext cx="4357718" cy="300039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 descr="C:\Users\USER\Desktop\img_643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6" y="1357298"/>
            <a:ext cx="4143404" cy="299633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4" descr="C:\Users\USER\Desktop\img_643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00298" y="3929066"/>
            <a:ext cx="3952892" cy="271464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500034" y="285729"/>
            <a:ext cx="8072494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t-RU" sz="2000" b="1" dirty="0" smtClean="0">
                <a:solidFill>
                  <a:srgbClr val="FF0000"/>
                </a:solidFill>
              </a:rPr>
              <a:t>Безнең мәктәп укытучылары укучыларга һәрвакыт үрнәк!                                     </a:t>
            </a:r>
            <a:r>
              <a:rPr lang="tt-RU" sz="2000" b="1" dirty="0" smtClean="0">
                <a:solidFill>
                  <a:srgbClr val="0070C0"/>
                </a:solidFill>
              </a:rPr>
              <a:t>(укытучылар ярыша...)</a:t>
            </a:r>
            <a:endParaRPr lang="ru-RU" sz="2000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13</Words>
  <Application>Microsoft Office PowerPoint</Application>
  <PresentationFormat>Экран (4:3)</PresentationFormat>
  <Paragraphs>3</Paragraphs>
  <Slides>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4" baseType="lpstr">
      <vt:lpstr>Тема Office</vt:lpstr>
      <vt:lpstr>Презентация</vt:lpstr>
      <vt:lpstr>Слайд 1</vt:lpstr>
      <vt:lpstr>Слайд 2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4</cp:revision>
  <dcterms:created xsi:type="dcterms:W3CDTF">2016-02-21T14:42:28Z</dcterms:created>
  <dcterms:modified xsi:type="dcterms:W3CDTF">2016-02-21T14:51:18Z</dcterms:modified>
</cp:coreProperties>
</file>