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8FE2-B9AE-4F02-A0C2-FB8AC1F17AA6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46BF-F095-4346-8EF8-86400DDBA3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72139" imgH="3429123" progId="PowerPoint.Show.8">
              <p:embed/>
            </p:oleObj>
          </a:graphicData>
        </a:graphic>
      </p:graphicFrame>
      <p:pic>
        <p:nvPicPr>
          <p:cNvPr id="5" name="Picture 4" descr="F:\фото для директора\IMG_9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4429156" cy="47148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PICT00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4500562" cy="4643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714480" y="357166"/>
            <a:ext cx="6072230" cy="15696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Табигать-ул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тиңсез хәзинә.</a:t>
            </a: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</a:rPr>
              <a:t>Аны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яшелләндерү безнең бурычыбыз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Мәктәп бакчасында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бергә эшләү нинди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күңелле.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 descr="Дуб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tt-RU" sz="2800" b="1" dirty="0" smtClean="0">
                <a:solidFill>
                  <a:srgbClr val="0000FF"/>
                </a:solidFill>
              </a:rPr>
              <a:t>Бездә спорт һәм сәламәтлек бергә атлый!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pic>
        <p:nvPicPr>
          <p:cNvPr id="7" name="Picture 2" descr="F:\фото для директора\IMG_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643438" cy="5072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F:\фото для директора\IMG_9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1285860"/>
            <a:ext cx="4429124" cy="5000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Презентация</vt:lpstr>
      <vt:lpstr>Слайд 1</vt:lpstr>
      <vt:lpstr>Бездә спорт һәм сәламәтлек бергә атлый!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2016-02-21T14:42:28Z</dcterms:created>
  <dcterms:modified xsi:type="dcterms:W3CDTF">2016-02-21T14:43:49Z</dcterms:modified>
</cp:coreProperties>
</file>