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A103-1D29-4C24-9A56-2CFFF33CECD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9153-5BBC-4D69-9430-A36BB18F5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____________Microsoft_Office_PowerPoint_97-20031.ppt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Презентация" r:id="rId3" imgW="4572139" imgH="3429123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5" y="642918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3C0BB5"/>
                </a:solidFill>
              </a:rPr>
              <a:t>Без һәр эштә уңган,булган...</a:t>
            </a:r>
            <a:endParaRPr lang="ru-RU" sz="2800" b="1" dirty="0">
              <a:solidFill>
                <a:srgbClr val="3C0BB5"/>
              </a:solidFill>
            </a:endParaRPr>
          </a:p>
        </p:txBody>
      </p:sp>
      <p:pic>
        <p:nvPicPr>
          <p:cNvPr id="6" name="Picture 3" descr="F:\фото для директора\IMG_9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04"/>
            <a:ext cx="4000496" cy="3357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F:\фото для директора\IMG_9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752"/>
            <a:ext cx="4190997" cy="3143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F:\66666\SAM_31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45" y="4018364"/>
            <a:ext cx="4071935" cy="2839636"/>
          </a:xfrm>
          <a:prstGeom prst="rect">
            <a:avLst/>
          </a:prstGeom>
          <a:noFill/>
        </p:spPr>
      </p:pic>
      <p:pic>
        <p:nvPicPr>
          <p:cNvPr id="8" name="Picture 2" descr="F:\фото для директора\IMG_96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571744"/>
            <a:ext cx="3333741" cy="25003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4" descr="F:\фото для директора\IMG_02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1643050"/>
            <a:ext cx="3428993" cy="2143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6" name="Презентация" r:id="rId3" imgW="4572139" imgH="3429123" progId="PowerPoint.Show.8">
              <p:embed/>
            </p:oleObj>
          </a:graphicData>
        </a:graphic>
      </p:graphicFrame>
      <p:pic>
        <p:nvPicPr>
          <p:cNvPr id="5" name="Picture 4" descr="PICT0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357298"/>
            <a:ext cx="4929190" cy="5500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6" descr="PICT0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60"/>
            <a:ext cx="4643438" cy="5572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857224" y="357166"/>
            <a:ext cx="778674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t-RU" sz="3200" b="1" dirty="0" smtClean="0">
                <a:solidFill>
                  <a:srgbClr val="C00000"/>
                </a:solidFill>
              </a:rPr>
              <a:t>Тырышкан табар –ташка кадак кагар.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Презентация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2016-02-21T14:01:16Z</dcterms:created>
  <dcterms:modified xsi:type="dcterms:W3CDTF">2016-02-21T14:36:10Z</dcterms:modified>
</cp:coreProperties>
</file>