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F8793-6A1D-4522-9659-07B8BC073824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1265-897E-4398-AC18-AB77ACCE4C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F8793-6A1D-4522-9659-07B8BC073824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1265-897E-4398-AC18-AB77ACCE4C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F8793-6A1D-4522-9659-07B8BC073824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1265-897E-4398-AC18-AB77ACCE4C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F8793-6A1D-4522-9659-07B8BC073824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1265-897E-4398-AC18-AB77ACCE4C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F8793-6A1D-4522-9659-07B8BC073824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1265-897E-4398-AC18-AB77ACCE4C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F8793-6A1D-4522-9659-07B8BC073824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1265-897E-4398-AC18-AB77ACCE4C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F8793-6A1D-4522-9659-07B8BC073824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1265-897E-4398-AC18-AB77ACCE4C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F8793-6A1D-4522-9659-07B8BC073824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1265-897E-4398-AC18-AB77ACCE4C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F8793-6A1D-4522-9659-07B8BC073824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1265-897E-4398-AC18-AB77ACCE4C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F8793-6A1D-4522-9659-07B8BC073824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1265-897E-4398-AC18-AB77ACCE4C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F8793-6A1D-4522-9659-07B8BC073824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1265-897E-4398-AC18-AB77ACCE4C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F8793-6A1D-4522-9659-07B8BC073824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B1265-897E-4398-AC18-AB77ACCE4C1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.ppt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6" name="Презентация" r:id="rId3" imgW="4572139" imgH="3429123" progId="PowerPoint.Show.8">
              <p:embed/>
            </p:oleObj>
          </a:graphicData>
        </a:graphic>
      </p:graphicFrame>
      <p:pic>
        <p:nvPicPr>
          <p:cNvPr id="27651" name="Picture 3" descr="G:\66666\SAM_3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5746" y="0"/>
            <a:ext cx="5048253" cy="37861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7653" name="Picture 5" descr="G:\66666\SAM_30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3214686"/>
            <a:ext cx="4857752" cy="36433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7654" name="Picture 6" descr="G:\66666\SAM_30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214422"/>
            <a:ext cx="5024408" cy="40005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Ирина\Desktop\тат яз18.jpg"/>
          <p:cNvPicPr>
            <a:picLocks noChangeAspect="1" noChangeArrowheads="1"/>
          </p:cNvPicPr>
          <p:nvPr/>
        </p:nvPicPr>
        <p:blipFill>
          <a:blip r:embed="rId2"/>
          <a:srcRect l="7240" t="9375" r="46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esktop\zzzzz\IMG_0629.JPG"/>
          <p:cNvPicPr>
            <a:picLocks noChangeAspect="1" noChangeArrowheads="1"/>
          </p:cNvPicPr>
          <p:nvPr/>
        </p:nvPicPr>
        <p:blipFill>
          <a:blip r:embed="rId3" cstate="print"/>
          <a:srcRect t="19672"/>
          <a:stretch>
            <a:fillRect/>
          </a:stretch>
        </p:blipFill>
        <p:spPr bwMode="auto">
          <a:xfrm>
            <a:off x="214282" y="1500175"/>
            <a:ext cx="4071934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14282" y="4286256"/>
            <a:ext cx="4071966" cy="142876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tt-RU" sz="2000" b="1" i="0" u="none" strike="noStrike" kern="1200" cap="none" spc="0" normalizeH="0" baseline="0" noProof="0" dirty="0" smtClean="0">
                <a:solidFill>
                  <a:srgbClr val="0070C0"/>
                </a:solidFill>
                <a:uLnTx/>
                <a:uFillTx/>
                <a:latin typeface="Arial Narrow" pitchFamily="34" charset="0"/>
              </a:rPr>
              <a:t>Татарча да яхшы бел,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tt-RU" sz="2000" b="1" i="0" u="none" strike="noStrike" kern="1200" cap="none" spc="0" normalizeH="0" baseline="0" noProof="0" dirty="0" smtClean="0">
                <a:solidFill>
                  <a:srgbClr val="0070C0"/>
                </a:solidFill>
                <a:uLnTx/>
                <a:uFillTx/>
                <a:latin typeface="Arial Narrow" pitchFamily="34" charset="0"/>
              </a:rPr>
              <a:t>Русча да яхшы бел,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tt-RU" sz="2000" b="1" i="0" u="none" strike="noStrike" kern="1200" cap="none" spc="0" normalizeH="0" baseline="0" noProof="0" dirty="0" smtClean="0">
                <a:solidFill>
                  <a:srgbClr val="0070C0"/>
                </a:solidFill>
                <a:uLnTx/>
                <a:uFillTx/>
                <a:latin typeface="Arial Narrow" pitchFamily="34" charset="0"/>
              </a:rPr>
              <a:t>Икесе дә безнең өчен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tt-RU" sz="2000" b="1" i="0" u="none" strike="noStrike" kern="1200" cap="none" spc="0" normalizeH="0" baseline="0" noProof="0" dirty="0" smtClean="0">
                <a:solidFill>
                  <a:srgbClr val="0070C0"/>
                </a:solidFill>
                <a:uLnTx/>
                <a:uFillTx/>
                <a:latin typeface="Arial Narrow" pitchFamily="34" charset="0"/>
              </a:rPr>
              <a:t> Иң кирәкле затлы тел.</a:t>
            </a:r>
            <a:endParaRPr kumimoji="0" lang="ru-RU" sz="2000" b="1" i="0" u="none" strike="noStrike" kern="1200" cap="none" spc="0" normalizeH="0" baseline="0" noProof="0" dirty="0" smtClean="0">
              <a:solidFill>
                <a:srgbClr val="0070C0"/>
              </a:solidFill>
              <a:uLnTx/>
              <a:uFillTx/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14290"/>
            <a:ext cx="5286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2800" b="1" dirty="0" smtClean="0">
                <a:solidFill>
                  <a:srgbClr val="FF0000"/>
                </a:solidFill>
              </a:rPr>
              <a:t>Без татарча сөйләшәбез!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</Words>
  <Application>Microsoft Office PowerPoint</Application>
  <PresentationFormat>Экран (4:3)</PresentationFormat>
  <Paragraphs>5</Paragraphs>
  <Slides>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4" baseType="lpstr">
      <vt:lpstr>Тема Office</vt:lpstr>
      <vt:lpstr>Презентация</vt:lpstr>
      <vt:lpstr>Слайд 1</vt:lpstr>
      <vt:lpstr>Слайд 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2016-02-21T14:21:13Z</dcterms:created>
  <dcterms:modified xsi:type="dcterms:W3CDTF">2016-02-21T14:22:49Z</dcterms:modified>
</cp:coreProperties>
</file>