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A11-7115-4162-9157-AD50027B989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79B5-3B0A-4E7F-8D8E-84A6935B3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A11-7115-4162-9157-AD50027B989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79B5-3B0A-4E7F-8D8E-84A6935B3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A11-7115-4162-9157-AD50027B989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79B5-3B0A-4E7F-8D8E-84A6935B3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A11-7115-4162-9157-AD50027B989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79B5-3B0A-4E7F-8D8E-84A6935B3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A11-7115-4162-9157-AD50027B989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79B5-3B0A-4E7F-8D8E-84A6935B3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A11-7115-4162-9157-AD50027B989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79B5-3B0A-4E7F-8D8E-84A6935B3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A11-7115-4162-9157-AD50027B989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79B5-3B0A-4E7F-8D8E-84A6935B3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A11-7115-4162-9157-AD50027B989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79B5-3B0A-4E7F-8D8E-84A6935B3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A11-7115-4162-9157-AD50027B989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79B5-3B0A-4E7F-8D8E-84A6935B3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A11-7115-4162-9157-AD50027B989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79B5-3B0A-4E7F-8D8E-84A6935B3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A11-7115-4162-9157-AD50027B989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79B5-3B0A-4E7F-8D8E-84A6935B3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91A11-7115-4162-9157-AD50027B989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379B5-3B0A-4E7F-8D8E-84A6935B3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Ирина\Desktop\тат яз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85720" y="214290"/>
            <a:ext cx="7715304" cy="385765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                             </a:t>
            </a:r>
            <a:r>
              <a:rPr lang="ru-RU" sz="2800" b="1" dirty="0" err="1" smtClean="0">
                <a:solidFill>
                  <a:srgbClr val="00B050"/>
                </a:solidFill>
              </a:rPr>
              <a:t>Мәктәбем </a:t>
            </a:r>
            <a:r>
              <a:rPr lang="ru-RU" sz="2800" b="1" dirty="0" smtClean="0">
                <a:solidFill>
                  <a:srgbClr val="00B050"/>
                </a:solidFill>
              </a:rPr>
              <a:t>минем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И </a:t>
            </a:r>
            <a:r>
              <a:rPr lang="ru-RU" sz="2400" b="1" dirty="0" err="1" smtClean="0">
                <a:solidFill>
                  <a:srgbClr val="C00000"/>
                </a:solidFill>
              </a:rPr>
              <a:t>мәктәбем</a:t>
            </a:r>
            <a:r>
              <a:rPr lang="ru-RU" sz="2400" b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Зур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хыяллар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белән,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Кыңгыраулар белән дәшәсең.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Мең </a:t>
            </a:r>
            <a:r>
              <a:rPr lang="ru-RU" sz="2400" b="1" dirty="0" smtClean="0">
                <a:solidFill>
                  <a:srgbClr val="C00000"/>
                </a:solidFill>
              </a:rPr>
              <a:t>кат </a:t>
            </a:r>
            <a:r>
              <a:rPr lang="ru-RU" sz="2400" b="1" dirty="0" err="1" smtClean="0">
                <a:solidFill>
                  <a:srgbClr val="C00000"/>
                </a:solidFill>
              </a:rPr>
              <a:t>сагынып</a:t>
            </a:r>
            <a:r>
              <a:rPr lang="ru-RU" sz="2400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Мең </a:t>
            </a:r>
            <a:r>
              <a:rPr lang="ru-RU" sz="2400" b="1" dirty="0" smtClean="0">
                <a:solidFill>
                  <a:srgbClr val="C00000"/>
                </a:solidFill>
              </a:rPr>
              <a:t>кат </a:t>
            </a:r>
            <a:r>
              <a:rPr lang="ru-RU" sz="2400" b="1" dirty="0" err="1" smtClean="0">
                <a:solidFill>
                  <a:srgbClr val="C00000"/>
                </a:solidFill>
              </a:rPr>
              <a:t>сагындырып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</a:p>
          <a:p>
            <a:r>
              <a:rPr lang="ru-RU" sz="2400" b="1" dirty="0" err="1" smtClean="0">
                <a:solidFill>
                  <a:srgbClr val="C00000"/>
                </a:solidFill>
              </a:rPr>
              <a:t>Каршы</a:t>
            </a:r>
            <a:r>
              <a:rPr lang="ru-RU" sz="2400" b="1" dirty="0" smtClean="0">
                <a:solidFill>
                  <a:srgbClr val="C00000"/>
                </a:solidFill>
              </a:rPr>
              <a:t> ала </a:t>
            </a:r>
            <a:r>
              <a:rPr lang="ru-RU" sz="2400" b="1" dirty="0" err="1" smtClean="0">
                <a:solidFill>
                  <a:srgbClr val="C00000"/>
                </a:solidFill>
              </a:rPr>
              <a:t>безне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бу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мәктәп </a:t>
            </a:r>
            <a:r>
              <a:rPr lang="ru-RU" sz="2400" b="1" dirty="0" smtClean="0">
                <a:solidFill>
                  <a:srgbClr val="C00000"/>
                </a:solidFill>
              </a:rPr>
              <a:t>–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Укытучының елмаюы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белән,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Уку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елы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белән бүләкләп.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Плакат "/>
          <p:cNvPicPr>
            <a:picLocks noChangeAspect="1" noChangeArrowheads="1"/>
          </p:cNvPicPr>
          <p:nvPr/>
        </p:nvPicPr>
        <p:blipFill>
          <a:blip r:embed="rId3"/>
          <a:srcRect b="35211"/>
          <a:stretch>
            <a:fillRect/>
          </a:stretch>
        </p:blipFill>
        <p:spPr bwMode="auto">
          <a:xfrm>
            <a:off x="0" y="3786190"/>
            <a:ext cx="571500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USER\Desktop\IMG_3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57166"/>
            <a:ext cx="5561475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USER\Desktop\Новая папка\дка.jpeg"/>
          <p:cNvPicPr>
            <a:picLocks noChangeAspect="1" noChangeArrowheads="1"/>
          </p:cNvPicPr>
          <p:nvPr/>
        </p:nvPicPr>
        <p:blipFill>
          <a:blip r:embed="rId3" cstate="print"/>
          <a:srcRect l="35937" t="12452" r="31250" b="15766"/>
          <a:stretch>
            <a:fillRect/>
          </a:stretch>
        </p:blipFill>
        <p:spPr bwMode="auto">
          <a:xfrm>
            <a:off x="428596" y="428604"/>
            <a:ext cx="2286016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Albinchik\Desktop\рабочий стол\Sample Pictures\0_57f32_c841ae74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196526"/>
            <a:ext cx="3286116" cy="244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500034" y="3857628"/>
            <a:ext cx="1643074" cy="10715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t-RU" sz="14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Verdana" pitchFamily="34" charset="0"/>
                <a:cs typeface="Verdana" pitchFamily="34" charset="0"/>
              </a:rPr>
              <a:t>“Укытучы – ул һөнәр генә түгел, укытучы  ул- яшәү  рәвеше дә”.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Verdana" pitchFamily="34" charset="0"/>
                <a:cs typeface="Verdana" pitchFamily="34" charset="0"/>
              </a:rPr>
            </a:b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3" y="5000636"/>
            <a:ext cx="5929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tt-RU" sz="2800" b="1" i="1" dirty="0" smtClean="0">
                <a:solidFill>
                  <a:srgbClr val="002060"/>
                </a:solidFill>
                <a:latin typeface="Arial Narrow" pitchFamily="34" charset="0"/>
              </a:rPr>
              <a:t>ГББУ “2 нче Аксубай урта мәктәбе”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Презентация" r:id="rId3" imgW="4572139" imgH="3429123" progId="PowerPoint.Show.8">
              <p:embed/>
            </p:oleObj>
          </a:graphicData>
        </a:graphic>
      </p:graphicFrame>
      <p:pic>
        <p:nvPicPr>
          <p:cNvPr id="5" name="Picture 2" descr="C:\Users\USER\Desktop\IMG_3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00108"/>
            <a:ext cx="3857652" cy="25019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1" descr="C:\Users\USER\Desktop\IMG_32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928670"/>
            <a:ext cx="3857620" cy="25717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3" descr="C:\Users\USER\Desktop\IMG_32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786190"/>
            <a:ext cx="3929090" cy="28575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4" descr="C:\Users\USER\Desktop\IMG_32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3857628"/>
            <a:ext cx="3759194" cy="28575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1071538" y="0"/>
            <a:ext cx="642942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t-RU" sz="2000" b="1" dirty="0" smtClean="0"/>
              <a:t>ТР Дәүләт Советы рәисе Фәрит Мөхәммәтшин безнең мәктәптә кунакта.</a:t>
            </a:r>
            <a:endParaRPr lang="ru-RU" sz="2000" b="1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75</Words>
  <Application>Microsoft Office PowerPoint</Application>
  <PresentationFormat>Экран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Презентация</vt:lpstr>
      <vt:lpstr>Слайд 1</vt:lpstr>
      <vt:lpstr>Слайд 2</vt:lpstr>
      <vt:lpstr>Слайд 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2016-02-21T13:45:21Z</dcterms:created>
  <dcterms:modified xsi:type="dcterms:W3CDTF">2016-02-21T14:15:14Z</dcterms:modified>
</cp:coreProperties>
</file>