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5" r:id="rId10"/>
    <p:sldId id="266" r:id="rId11"/>
    <p:sldId id="267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9F47A-D838-4BEF-947C-E24FEFE7325F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95F3-A88D-4398-86D7-39DC5735BF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833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9F47A-D838-4BEF-947C-E24FEFE7325F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95F3-A88D-4398-86D7-39DC5735BF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3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9F47A-D838-4BEF-947C-E24FEFE7325F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95F3-A88D-4398-86D7-39DC5735BF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139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9F47A-D838-4BEF-947C-E24FEFE7325F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95F3-A88D-4398-86D7-39DC5735BF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700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9F47A-D838-4BEF-947C-E24FEFE7325F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95F3-A88D-4398-86D7-39DC5735BF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10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9F47A-D838-4BEF-947C-E24FEFE7325F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95F3-A88D-4398-86D7-39DC5735BF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913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9F47A-D838-4BEF-947C-E24FEFE7325F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95F3-A88D-4398-86D7-39DC5735BF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749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9F47A-D838-4BEF-947C-E24FEFE7325F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95F3-A88D-4398-86D7-39DC5735BF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620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9F47A-D838-4BEF-947C-E24FEFE7325F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95F3-A88D-4398-86D7-39DC5735BF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341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9F47A-D838-4BEF-947C-E24FEFE7325F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95F3-A88D-4398-86D7-39DC5735BF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862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9F47A-D838-4BEF-947C-E24FEFE7325F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95F3-A88D-4398-86D7-39DC5735BF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518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9F47A-D838-4BEF-947C-E24FEFE7325F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D95F3-A88D-4398-86D7-39DC5735BF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083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" y="-19551"/>
            <a:ext cx="915638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266928" cy="4882554"/>
          </a:xfrm>
        </p:spPr>
        <p:txBody>
          <a:bodyPr>
            <a:normAutofit/>
          </a:bodyPr>
          <a:lstStyle/>
          <a:p>
            <a:pPr algn="l"/>
            <a:r>
              <a:rPr lang="ru-RU" sz="2800" dirty="0" err="1">
                <a:solidFill>
                  <a:srgbClr val="FF0000"/>
                </a:solidFill>
              </a:rPr>
              <a:t>Абажурлы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зәңгәр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лампасыннан</a:t>
            </a:r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 err="1">
                <a:solidFill>
                  <a:srgbClr val="FF0000"/>
                </a:solidFill>
              </a:rPr>
              <a:t>Өстәленә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якты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сибелгән</a:t>
            </a:r>
            <a:r>
              <a:rPr lang="ru-RU" sz="2800" dirty="0">
                <a:solidFill>
                  <a:srgbClr val="FF0000"/>
                </a:solidFill>
              </a:rPr>
              <a:t>.</a:t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 err="1">
                <a:solidFill>
                  <a:srgbClr val="FF0000"/>
                </a:solidFill>
              </a:rPr>
              <a:t>Дәфтәрләр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дә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инде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тикшерелгән</a:t>
            </a:r>
            <a:r>
              <a:rPr lang="ru-RU" sz="2800" dirty="0">
                <a:solidFill>
                  <a:srgbClr val="FF0000"/>
                </a:solidFill>
              </a:rPr>
              <a:t>,</a:t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 err="1">
                <a:solidFill>
                  <a:srgbClr val="FF0000"/>
                </a:solidFill>
              </a:rPr>
              <a:t>Планнар</a:t>
            </a:r>
            <a:r>
              <a:rPr lang="ru-RU" sz="2800" dirty="0">
                <a:solidFill>
                  <a:srgbClr val="FF0000"/>
                </a:solidFill>
              </a:rPr>
              <a:t> да </a:t>
            </a:r>
            <a:r>
              <a:rPr lang="ru-RU" sz="2800" dirty="0" err="1">
                <a:solidFill>
                  <a:srgbClr val="FF0000"/>
                </a:solidFill>
              </a:rPr>
              <a:t>күптән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төзелгән</a:t>
            </a:r>
            <a:r>
              <a:rPr lang="ru-RU" sz="2800" dirty="0">
                <a:solidFill>
                  <a:srgbClr val="FF0000"/>
                </a:solidFill>
              </a:rPr>
              <a:t>.</a:t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Ә </a:t>
            </a:r>
            <a:r>
              <a:rPr lang="ru-RU" sz="2800" dirty="0" err="1">
                <a:solidFill>
                  <a:srgbClr val="FF0000"/>
                </a:solidFill>
              </a:rPr>
              <a:t>ул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һаман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йокламаган</a:t>
            </a:r>
            <a:r>
              <a:rPr lang="ru-RU" sz="2800" dirty="0">
                <a:solidFill>
                  <a:srgbClr val="FF0000"/>
                </a:solidFill>
              </a:rPr>
              <a:t>,</a:t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 err="1">
                <a:solidFill>
                  <a:srgbClr val="FF0000"/>
                </a:solidFill>
              </a:rPr>
              <a:t>Төн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йокысын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нәрсә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алган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соң</a:t>
            </a:r>
            <a:r>
              <a:rPr lang="ru-RU" sz="2800" dirty="0">
                <a:solidFill>
                  <a:srgbClr val="FF0000"/>
                </a:solidFill>
              </a:rPr>
              <a:t>?</a:t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                            Клара </a:t>
            </a:r>
            <a:r>
              <a:rPr lang="ru-RU" sz="2800" dirty="0">
                <a:solidFill>
                  <a:srgbClr val="FF0000"/>
                </a:solidFill>
              </a:rPr>
              <a:t>Булатова</a:t>
            </a:r>
          </a:p>
        </p:txBody>
      </p:sp>
    </p:spTree>
    <p:extLst>
      <p:ext uri="{BB962C8B-B14F-4D97-AF65-F5344CB8AC3E}">
        <p14:creationId xmlns:p14="http://schemas.microsoft.com/office/powerpoint/2010/main" val="4260157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5112568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-</a:t>
            </a:r>
            <a:r>
              <a:rPr lang="ru-RU" sz="2400" dirty="0" err="1" smtClean="0"/>
              <a:t>Укучыларның</a:t>
            </a:r>
            <a:r>
              <a:rPr lang="ru-RU" sz="2400" dirty="0" smtClean="0"/>
              <a:t> </a:t>
            </a:r>
            <a:r>
              <a:rPr lang="ru-RU" sz="2400" dirty="0" err="1" smtClean="0"/>
              <a:t>туган</a:t>
            </a:r>
            <a:r>
              <a:rPr lang="ru-RU" sz="2400" dirty="0" smtClean="0"/>
              <a:t> </a:t>
            </a:r>
            <a:r>
              <a:rPr lang="ru-RU" sz="2400" dirty="0" err="1" smtClean="0"/>
              <a:t>якны</a:t>
            </a:r>
            <a:r>
              <a:rPr lang="ru-RU" sz="2400" dirty="0" smtClean="0"/>
              <a:t> </a:t>
            </a:r>
            <a:r>
              <a:rPr lang="ru-RU" sz="2400" dirty="0" err="1" smtClean="0"/>
              <a:t>өйрәнү</a:t>
            </a:r>
            <a:r>
              <a:rPr lang="ru-RU" sz="2400" dirty="0" smtClean="0"/>
              <a:t> </a:t>
            </a:r>
            <a:r>
              <a:rPr lang="ru-RU" sz="2400" dirty="0" err="1" smtClean="0"/>
              <a:t>буенча</a:t>
            </a:r>
            <a:r>
              <a:rPr lang="ru-RU" sz="2400" dirty="0" smtClean="0"/>
              <a:t> VI </a:t>
            </a:r>
            <a:r>
              <a:rPr lang="ru-RU" sz="2400" dirty="0" err="1"/>
              <a:t>фәнни-гамәли</a:t>
            </a:r>
            <a:r>
              <a:rPr lang="ru-RU" sz="2400" dirty="0"/>
              <a:t> конференция </a:t>
            </a:r>
            <a:r>
              <a:rPr lang="ru-RU" sz="2400" dirty="0" smtClean="0"/>
              <a:t>"Карпов </a:t>
            </a:r>
            <a:r>
              <a:rPr lang="ru-RU" sz="2400" dirty="0" err="1"/>
              <a:t>укулары</a:t>
            </a:r>
            <a:r>
              <a:rPr lang="ru-RU" sz="2400" dirty="0"/>
              <a:t>", </a:t>
            </a:r>
            <a:r>
              <a:rPr lang="ru-RU" sz="2400" dirty="0" smtClean="0"/>
              <a:t>5 </a:t>
            </a:r>
            <a:r>
              <a:rPr lang="ru-RU" sz="2400" dirty="0" err="1" smtClean="0"/>
              <a:t>сыйныф</a:t>
            </a:r>
            <a:r>
              <a:rPr lang="ru-RU" sz="2400" dirty="0" smtClean="0"/>
              <a:t> </a:t>
            </a:r>
            <a:r>
              <a:rPr lang="ru-RU" sz="2400" dirty="0" err="1" smtClean="0"/>
              <a:t>укучысы</a:t>
            </a:r>
            <a:r>
              <a:rPr lang="ru-RU" sz="2400" dirty="0" smtClean="0"/>
              <a:t> </a:t>
            </a:r>
            <a:r>
              <a:rPr lang="ru-RU" sz="2400" dirty="0" err="1" smtClean="0"/>
              <a:t>Әскәрова</a:t>
            </a:r>
            <a:r>
              <a:rPr lang="ru-RU" sz="2400" dirty="0" smtClean="0"/>
              <a:t> </a:t>
            </a:r>
            <a:r>
              <a:rPr lang="ru-RU" sz="2400" dirty="0" err="1" smtClean="0"/>
              <a:t>Камилә</a:t>
            </a:r>
            <a:r>
              <a:rPr lang="ru-RU" sz="2400" dirty="0" smtClean="0"/>
              <a:t> </a:t>
            </a:r>
            <a:r>
              <a:rPr lang="en-US" sz="2400" dirty="0" smtClean="0"/>
              <a:t>I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ru-RU" sz="2400" dirty="0" err="1" smtClean="0"/>
              <a:t>урынга</a:t>
            </a:r>
            <a:r>
              <a:rPr lang="ru-RU" sz="2400" dirty="0" smtClean="0"/>
              <a:t> лаек </a:t>
            </a:r>
            <a:r>
              <a:rPr lang="ru-RU" sz="2400" dirty="0" err="1" smtClean="0"/>
              <a:t>булды</a:t>
            </a:r>
            <a:r>
              <a:rPr lang="ru-RU" sz="2400" dirty="0" smtClean="0"/>
              <a:t>  2014</a:t>
            </a:r>
            <a:br>
              <a:rPr lang="ru-RU" sz="2400" dirty="0" smtClean="0"/>
            </a:br>
            <a:r>
              <a:rPr lang="ru-RU" sz="2400" dirty="0" smtClean="0"/>
              <a:t>-</a:t>
            </a:r>
            <a:r>
              <a:rPr lang="en-US" sz="2400" dirty="0"/>
              <a:t> </a:t>
            </a:r>
            <a:r>
              <a:rPr lang="ru-RU" sz="2400" dirty="0" err="1" smtClean="0"/>
              <a:t>Каюм</a:t>
            </a:r>
            <a:r>
              <a:rPr lang="ru-RU" sz="2400" dirty="0" smtClean="0"/>
              <a:t> </a:t>
            </a:r>
            <a:r>
              <a:rPr lang="ru-RU" sz="2400" dirty="0" err="1" smtClean="0"/>
              <a:t>Насыйри</a:t>
            </a:r>
            <a:r>
              <a:rPr lang="ru-RU" sz="2400" dirty="0" smtClean="0"/>
              <a:t> </a:t>
            </a:r>
            <a:r>
              <a:rPr lang="ru-RU" sz="2400" dirty="0" err="1" smtClean="0"/>
              <a:t>исемендәге</a:t>
            </a:r>
            <a:r>
              <a:rPr lang="en-US" sz="2400" dirty="0" smtClean="0"/>
              <a:t>XIII </a:t>
            </a:r>
            <a:r>
              <a:rPr lang="ru-RU" sz="2400" dirty="0" err="1"/>
              <a:t>Төбәкара</a:t>
            </a:r>
            <a:r>
              <a:rPr lang="ru-RU" sz="2400" dirty="0"/>
              <a:t> </a:t>
            </a:r>
            <a:r>
              <a:rPr lang="ru-RU" sz="2400" dirty="0" err="1"/>
              <a:t>яшүсмерләр</a:t>
            </a:r>
            <a:r>
              <a:rPr lang="ru-RU" sz="2400" dirty="0"/>
              <a:t> </a:t>
            </a:r>
            <a:r>
              <a:rPr lang="ru-RU" sz="2400" dirty="0" err="1"/>
              <a:t>фәнни-тикшеренү</a:t>
            </a:r>
            <a:r>
              <a:rPr lang="ru-RU" sz="2400" dirty="0"/>
              <a:t> </a:t>
            </a:r>
            <a:r>
              <a:rPr lang="ru-RU" sz="2400" dirty="0" err="1" smtClean="0"/>
              <a:t>укулар</a:t>
            </a:r>
            <a:r>
              <a:rPr lang="ru-RU" sz="2400" dirty="0" smtClean="0"/>
              <a:t> , </a:t>
            </a:r>
            <a:r>
              <a:rPr lang="ru-RU" sz="2400" dirty="0" err="1" smtClean="0"/>
              <a:t>катнашты</a:t>
            </a:r>
            <a:r>
              <a:rPr lang="ru-RU" sz="2400" dirty="0" smtClean="0"/>
              <a:t> 10 </a:t>
            </a:r>
            <a:r>
              <a:rPr lang="ru-RU" sz="2400" dirty="0" err="1" smtClean="0"/>
              <a:t>сыйныф</a:t>
            </a:r>
            <a:r>
              <a:rPr lang="ru-RU" sz="2400" dirty="0" smtClean="0"/>
              <a:t> </a:t>
            </a:r>
            <a:r>
              <a:rPr lang="ru-RU" sz="2400" dirty="0" err="1" smtClean="0"/>
              <a:t>укучысы</a:t>
            </a:r>
            <a:r>
              <a:rPr lang="ru-RU" sz="2400" dirty="0" smtClean="0"/>
              <a:t> </a:t>
            </a:r>
            <a:r>
              <a:rPr lang="ru-RU" sz="2400" dirty="0" err="1" smtClean="0"/>
              <a:t>Яруллина</a:t>
            </a:r>
            <a:r>
              <a:rPr lang="ru-RU" sz="2400" dirty="0" smtClean="0"/>
              <a:t> </a:t>
            </a:r>
            <a:r>
              <a:rPr lang="ru-RU" sz="2400" dirty="0" err="1" smtClean="0"/>
              <a:t>Дил</a:t>
            </a:r>
            <a:r>
              <a:rPr lang="tt-RU" sz="2400" dirty="0" smtClean="0"/>
              <a:t>әрә 2015</a:t>
            </a:r>
            <a:br>
              <a:rPr lang="tt-RU" sz="2400" dirty="0" smtClean="0"/>
            </a:br>
            <a:r>
              <a:rPr lang="tt-RU" sz="2400" dirty="0" smtClean="0"/>
              <a:t>-</a:t>
            </a:r>
            <a:r>
              <a:rPr lang="ru-RU" sz="2400" dirty="0"/>
              <a:t> </a:t>
            </a:r>
            <a:r>
              <a:rPr lang="ru-RU" sz="2400" dirty="0" smtClean="0"/>
              <a:t>Сара </a:t>
            </a:r>
            <a:r>
              <a:rPr lang="ru-RU" sz="2400" dirty="0" err="1" smtClean="0"/>
              <a:t>Садыйкова</a:t>
            </a:r>
            <a:r>
              <a:rPr lang="ru-RU" sz="2400" dirty="0" smtClean="0"/>
              <a:t> </a:t>
            </a:r>
            <a:r>
              <a:rPr lang="ru-RU" sz="2400" dirty="0" err="1" smtClean="0"/>
              <a:t>исемендәгеVIII</a:t>
            </a:r>
            <a:r>
              <a:rPr lang="ru-RU" sz="2400" dirty="0" smtClean="0"/>
              <a:t> </a:t>
            </a:r>
            <a:r>
              <a:rPr lang="ru-RU" sz="2400" dirty="0" err="1"/>
              <a:t>регионара</a:t>
            </a:r>
            <a:r>
              <a:rPr lang="ru-RU" sz="2400" dirty="0"/>
              <a:t> </a:t>
            </a:r>
            <a:r>
              <a:rPr lang="ru-RU" sz="2400" dirty="0" err="1"/>
              <a:t>ачык</a:t>
            </a:r>
            <a:r>
              <a:rPr lang="ru-RU" sz="2400" dirty="0"/>
              <a:t> конкурс-фестивале </a:t>
            </a:r>
            <a:r>
              <a:rPr lang="ru-RU" sz="2400" dirty="0" smtClean="0"/>
              <a:t>"</a:t>
            </a:r>
            <a:r>
              <a:rPr lang="ru-RU" sz="2400" dirty="0" err="1" smtClean="0"/>
              <a:t>Калфаклы</a:t>
            </a:r>
            <a:r>
              <a:rPr lang="ru-RU" sz="2400" dirty="0" smtClean="0"/>
              <a:t> </a:t>
            </a:r>
            <a:r>
              <a:rPr lang="ru-RU" sz="2400" dirty="0" err="1" smtClean="0"/>
              <a:t>сандугач</a:t>
            </a:r>
            <a:r>
              <a:rPr lang="ru-RU" sz="2400" dirty="0" smtClean="0"/>
              <a:t>«, </a:t>
            </a:r>
            <a:r>
              <a:rPr lang="ru-RU" sz="2400" dirty="0" err="1" smtClean="0"/>
              <a:t>катнашты</a:t>
            </a:r>
            <a:r>
              <a:rPr lang="ru-RU" sz="2400" dirty="0" smtClean="0"/>
              <a:t> 7 </a:t>
            </a:r>
            <a:r>
              <a:rPr lang="ru-RU" sz="2400" dirty="0" err="1" smtClean="0"/>
              <a:t>сыйныф</a:t>
            </a:r>
            <a:r>
              <a:rPr lang="ru-RU" sz="2400" dirty="0" smtClean="0"/>
              <a:t> </a:t>
            </a:r>
            <a:r>
              <a:rPr lang="ru-RU" sz="2400" dirty="0" err="1" smtClean="0"/>
              <a:t>укучысы</a:t>
            </a:r>
            <a:r>
              <a:rPr lang="ru-RU" sz="2400" dirty="0" smtClean="0"/>
              <a:t> </a:t>
            </a:r>
            <a:r>
              <a:rPr lang="ru-RU" sz="2400" dirty="0" err="1" smtClean="0"/>
              <a:t>Әскәрова</a:t>
            </a:r>
            <a:r>
              <a:rPr lang="ru-RU" sz="2400" dirty="0" smtClean="0"/>
              <a:t> </a:t>
            </a:r>
            <a:r>
              <a:rPr lang="ru-RU" sz="2400" dirty="0" err="1" smtClean="0"/>
              <a:t>Камилә</a:t>
            </a:r>
            <a:r>
              <a:rPr lang="ru-RU" sz="2400" dirty="0" smtClean="0"/>
              <a:t> 2015</a:t>
            </a:r>
            <a:br>
              <a:rPr lang="ru-RU" sz="2400" dirty="0" smtClean="0"/>
            </a:br>
            <a:r>
              <a:rPr lang="ru-RU" sz="2400" dirty="0" smtClean="0"/>
              <a:t>-</a:t>
            </a:r>
            <a:r>
              <a:rPr lang="ru-RU" sz="2400" dirty="0"/>
              <a:t> Т</a:t>
            </a:r>
            <a:r>
              <a:rPr lang="ru-RU" sz="2400" dirty="0" smtClean="0"/>
              <a:t>атар </a:t>
            </a:r>
            <a:r>
              <a:rPr lang="ru-RU" sz="2400" dirty="0" err="1" smtClean="0"/>
              <a:t>теленнән</a:t>
            </a:r>
            <a:r>
              <a:rPr lang="ru-RU" sz="2400" dirty="0"/>
              <a:t> </a:t>
            </a:r>
            <a:r>
              <a:rPr lang="ru-RU" sz="2400" dirty="0" err="1" smtClean="0"/>
              <a:t>Бөтенроссия</a:t>
            </a:r>
            <a:r>
              <a:rPr lang="ru-RU" sz="2400" dirty="0" smtClean="0"/>
              <a:t> </a:t>
            </a:r>
            <a:r>
              <a:rPr lang="ru-RU" sz="2400" dirty="0" err="1" smtClean="0"/>
              <a:t>олимпиадасы</a:t>
            </a:r>
            <a:r>
              <a:rPr lang="ru-RU" sz="2400" dirty="0" smtClean="0"/>
              <a:t>(</a:t>
            </a:r>
            <a:r>
              <a:rPr lang="ru-RU" sz="2400" dirty="0" err="1" smtClean="0"/>
              <a:t>дистанцион</a:t>
            </a:r>
            <a:r>
              <a:rPr lang="ru-RU" sz="2400" dirty="0" smtClean="0"/>
              <a:t>), </a:t>
            </a:r>
            <a:r>
              <a:rPr lang="en-US" sz="2400" dirty="0" smtClean="0"/>
              <a:t>I </a:t>
            </a:r>
            <a:r>
              <a:rPr lang="ru-RU" sz="2400" dirty="0" err="1" smtClean="0"/>
              <a:t>урынга</a:t>
            </a:r>
            <a:r>
              <a:rPr lang="ru-RU" sz="2400" dirty="0" smtClean="0"/>
              <a:t> лаек </a:t>
            </a:r>
            <a:r>
              <a:rPr lang="ru-RU" sz="2400" dirty="0" err="1" smtClean="0"/>
              <a:t>булды</a:t>
            </a:r>
            <a:r>
              <a:rPr lang="ru-RU" sz="2400" dirty="0" smtClean="0"/>
              <a:t> 7 </a:t>
            </a:r>
            <a:r>
              <a:rPr lang="ru-RU" sz="2400" dirty="0" err="1" smtClean="0"/>
              <a:t>сыйныф</a:t>
            </a:r>
            <a:r>
              <a:rPr lang="ru-RU" sz="2400" dirty="0" smtClean="0"/>
              <a:t> </a:t>
            </a:r>
            <a:r>
              <a:rPr lang="ru-RU" sz="2400" dirty="0" err="1" smtClean="0"/>
              <a:t>укучысы</a:t>
            </a:r>
            <a:r>
              <a:rPr lang="ru-RU" sz="2400" dirty="0" smtClean="0"/>
              <a:t> </a:t>
            </a:r>
            <a:r>
              <a:rPr lang="ru-RU" sz="2400" dirty="0" err="1" smtClean="0"/>
              <a:t>Ганибаев</a:t>
            </a:r>
            <a:r>
              <a:rPr lang="ru-RU" sz="2400" dirty="0" smtClean="0"/>
              <a:t>  Адель</a:t>
            </a:r>
            <a:br>
              <a:rPr lang="ru-RU" sz="2400" dirty="0" smtClean="0"/>
            </a:br>
            <a:r>
              <a:rPr lang="ru-RU" sz="2400" dirty="0" smtClean="0"/>
              <a:t>-Конкурс </a:t>
            </a:r>
            <a:r>
              <a:rPr lang="ru-RU" sz="2400" dirty="0" err="1" smtClean="0"/>
              <a:t>инша</a:t>
            </a:r>
            <a:r>
              <a:rPr lang="ru-RU" sz="2400" dirty="0" smtClean="0"/>
              <a:t> «Минем </a:t>
            </a:r>
            <a:r>
              <a:rPr lang="ru-RU" sz="2400" dirty="0" err="1" smtClean="0"/>
              <a:t>яраткан</a:t>
            </a:r>
            <a:r>
              <a:rPr lang="ru-RU" sz="2400" dirty="0" smtClean="0"/>
              <a:t> </a:t>
            </a:r>
            <a:r>
              <a:rPr lang="ru-RU" sz="2400" dirty="0" err="1" smtClean="0"/>
              <a:t>укытучым</a:t>
            </a:r>
            <a:r>
              <a:rPr lang="ru-RU" sz="2400" dirty="0" smtClean="0"/>
              <a:t>» ,  </a:t>
            </a:r>
            <a:r>
              <a:rPr lang="ru-RU" sz="2400" dirty="0" err="1" smtClean="0"/>
              <a:t>катнашты</a:t>
            </a:r>
            <a:r>
              <a:rPr lang="ru-RU" sz="2400" dirty="0" smtClean="0"/>
              <a:t> 7 </a:t>
            </a:r>
            <a:r>
              <a:rPr lang="ru-RU" sz="2400" dirty="0" err="1" smtClean="0"/>
              <a:t>сыйныф</a:t>
            </a:r>
            <a:r>
              <a:rPr lang="ru-RU" sz="2400" dirty="0" smtClean="0"/>
              <a:t> </a:t>
            </a:r>
            <a:r>
              <a:rPr lang="ru-RU" sz="2400" dirty="0" err="1" smtClean="0"/>
              <a:t>укучысы</a:t>
            </a:r>
            <a:r>
              <a:rPr lang="ru-RU" sz="2400" dirty="0" smtClean="0"/>
              <a:t> Хусаинова </a:t>
            </a:r>
            <a:r>
              <a:rPr lang="ru-RU" sz="2400" dirty="0" err="1" smtClean="0"/>
              <a:t>Әлфия</a:t>
            </a:r>
            <a:r>
              <a:rPr lang="ru-RU" sz="2400" dirty="0" smtClean="0"/>
              <a:t> 2015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4315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Сертификатлар, дипломнар</a:t>
            </a:r>
            <a:endParaRPr lang="ru-RU" dirty="0"/>
          </a:p>
        </p:txBody>
      </p:sp>
      <p:pic>
        <p:nvPicPr>
          <p:cNvPr id="5138" name="Picture 1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6863" y="2206625"/>
            <a:ext cx="3468687" cy="244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9" name="Picture 1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617787"/>
            <a:ext cx="3005137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0" name="Picture 2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5550" y="2649257"/>
            <a:ext cx="2951163" cy="406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65834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743807"/>
            <a:ext cx="5987008" cy="3370386"/>
          </a:xfrm>
        </p:spPr>
        <p:txBody>
          <a:bodyPr>
            <a:normAutofit/>
          </a:bodyPr>
          <a:lstStyle/>
          <a:p>
            <a:r>
              <a:rPr lang="tt-RU" dirty="0" smtClean="0">
                <a:solidFill>
                  <a:srgbClr val="FF0000"/>
                </a:solidFill>
              </a:rPr>
              <a:t>Нәрсәгә тотынсак та, акылга таяныйк һәм эшнең нәтиҗәсен күз алдында тотыйк!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39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274638"/>
            <a:ext cx="4330824" cy="6034682"/>
          </a:xfrm>
        </p:spPr>
        <p:txBody>
          <a:bodyPr>
            <a:normAutofit/>
          </a:bodyPr>
          <a:lstStyle/>
          <a:p>
            <a:pPr algn="l"/>
            <a:r>
              <a:rPr lang="tt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Фатихова Лилия Рафил кызы</a:t>
            </a:r>
            <a:br>
              <a:rPr lang="tt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t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Яшел Үзән  муни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tt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ипал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 районы </a:t>
            </a:r>
            <a:r>
              <a:rPr lang="tt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В.В.Карпов исемендәге      Осиново гомуми урта белем бирү ли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цеены</a:t>
            </a:r>
            <a:r>
              <a:rPr lang="tt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ң        1кв.категорияле татар теле һәм әдәбияты укытучысы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200079"/>
            <a:ext cx="3455987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59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3512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tt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өлеш. Укытучы турында мәг</a:t>
            </a:r>
            <a:r>
              <a:rPr lang="ru-RU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ъл</a:t>
            </a:r>
            <a:r>
              <a:rPr lang="tt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</a:t>
            </a:r>
            <a:r>
              <a:rPr lang="ru-RU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матлар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1795793"/>
            <a:ext cx="6048672" cy="4413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Arial"/>
              <a:buChar char="•"/>
              <a:defRPr/>
            </a:pPr>
            <a:r>
              <a:rPr lang="ru-RU" sz="2400" b="1" i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Эш</a:t>
            </a:r>
            <a:r>
              <a:rPr lang="ru-RU" sz="24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урыны</a:t>
            </a:r>
            <a:r>
              <a:rPr lang="ru-RU" sz="24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tt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Татарстан Республикасы мәгариф һәм фән министрлыгы Яшел Үзән  муни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tt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ипал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ь районы </a:t>
            </a:r>
            <a:r>
              <a:rPr lang="tt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В.В.Карпов исемендәге      Осиново гомуми урта белем бирү ли</a:t>
            </a:r>
            <a:r>
              <a:rPr lang="ru-RU" sz="24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цее</a:t>
            </a:r>
            <a:endParaRPr lang="ru-RU" sz="2400" b="1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Arial"/>
              <a:buChar char="•"/>
              <a:defRPr/>
            </a:pPr>
            <a:r>
              <a:rPr lang="ru-RU" sz="2400" b="1" i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Белгечлеге</a:t>
            </a:r>
            <a:r>
              <a:rPr lang="ru-RU" sz="2400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татар теле </a:t>
            </a:r>
            <a:r>
              <a:rPr lang="ru-RU" sz="2400" i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һәм</a:t>
            </a:r>
            <a:r>
              <a:rPr lang="ru-RU" sz="2400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әдәбияты</a:t>
            </a:r>
            <a:r>
              <a:rPr lang="ru-RU" sz="2400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укытучысы</a:t>
            </a:r>
            <a:endParaRPr lang="ru-RU" sz="2400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Arial"/>
              <a:buChar char="•"/>
              <a:defRPr/>
            </a:pPr>
            <a:r>
              <a:rPr lang="ru-RU" sz="2400" b="1" i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Туган</a:t>
            </a:r>
            <a:r>
              <a:rPr lang="ru-RU" sz="24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елы</a:t>
            </a:r>
            <a:r>
              <a:rPr lang="ru-RU" sz="2400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24.01.1987</a:t>
            </a:r>
            <a:endParaRPr lang="ru-RU" sz="2400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Arial"/>
              <a:buChar char="•"/>
              <a:defRPr/>
            </a:pPr>
            <a:r>
              <a:rPr lang="ru-RU" sz="2400" b="1" i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Белеме</a:t>
            </a:r>
            <a:r>
              <a:rPr lang="ru-RU" sz="24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2004-2010 </a:t>
            </a:r>
            <a:r>
              <a:rPr lang="ru-RU" sz="2400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уку</a:t>
            </a:r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еллар</a:t>
            </a:r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КФУ</a:t>
            </a:r>
          </a:p>
          <a:p>
            <a:pPr>
              <a:lnSpc>
                <a:spcPct val="90000"/>
              </a:lnSpc>
              <a:buFont typeface="Arial"/>
              <a:buChar char="•"/>
              <a:defRPr/>
            </a:pPr>
            <a:r>
              <a:rPr lang="ru-RU" sz="24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Эш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стажы</a:t>
            </a:r>
            <a:r>
              <a:rPr lang="ru-RU" sz="24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ел</a:t>
            </a:r>
          </a:p>
          <a:p>
            <a:pPr>
              <a:lnSpc>
                <a:spcPct val="90000"/>
              </a:lnSpc>
              <a:buFont typeface="Arial"/>
              <a:buChar char="•"/>
              <a:defRPr/>
            </a:pPr>
            <a:r>
              <a:rPr lang="ru-RU" sz="2400" b="1" i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Квалификацион</a:t>
            </a:r>
            <a:r>
              <a:rPr lang="ru-RU" sz="24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категория: </a:t>
            </a:r>
            <a:r>
              <a:rPr lang="ru-RU" sz="2400" i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беренче</a:t>
            </a:r>
            <a:endParaRPr lang="ru-RU" sz="2400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Arial"/>
              <a:buChar char="•"/>
              <a:defRPr/>
            </a:pPr>
            <a:r>
              <a:rPr lang="ru-RU" sz="24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Педагогик кредо: </a:t>
            </a:r>
          </a:p>
          <a:p>
            <a:pPr>
              <a:lnSpc>
                <a:spcPct val="90000"/>
              </a:lnSpc>
              <a:defRPr/>
            </a:pPr>
            <a:r>
              <a:rPr lang="ru-RU" sz="2400" i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Укытучы</a:t>
            </a:r>
            <a:r>
              <a:rPr lang="ru-RU" sz="2400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булу</a:t>
            </a:r>
            <a:r>
              <a:rPr lang="ru-RU" sz="2400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i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</a:t>
            </a:r>
            <a:r>
              <a:rPr lang="ru-RU" sz="2400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шундый</a:t>
            </a:r>
            <a:r>
              <a:rPr lang="ru-RU" sz="2400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эш</a:t>
            </a:r>
            <a:r>
              <a:rPr lang="ru-RU" sz="2400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lnSpc>
                <a:spcPct val="90000"/>
              </a:lnSpc>
              <a:defRPr/>
            </a:pPr>
            <a:r>
              <a:rPr lang="ru-RU" sz="2400" i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Белгәнеңне</a:t>
            </a:r>
            <a:r>
              <a:rPr lang="ru-RU" sz="2400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кирәк</a:t>
            </a:r>
            <a:r>
              <a:rPr lang="ru-RU" sz="2400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бирергә</a:t>
            </a:r>
            <a:r>
              <a:rPr lang="ru-RU" sz="2400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686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Эш урыным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4325" y="1700213"/>
            <a:ext cx="5975350" cy="345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202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tt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өлеш.</a:t>
            </a:r>
            <a:br>
              <a:rPr lang="tt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t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Минем уңышларым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31640" y="1916832"/>
            <a:ext cx="58326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 smtClean="0"/>
              <a:t>Балаларның</a:t>
            </a:r>
            <a:r>
              <a:rPr lang="ru-RU" sz="3200" dirty="0" smtClean="0"/>
              <a:t> теле- </a:t>
            </a:r>
            <a:r>
              <a:rPr lang="ru-RU" sz="3200" dirty="0" err="1" smtClean="0"/>
              <a:t>кыңгырау</a:t>
            </a:r>
            <a:r>
              <a:rPr lang="ru-RU" sz="3200" dirty="0" smtClean="0"/>
              <a:t>,</a:t>
            </a:r>
          </a:p>
          <a:p>
            <a:r>
              <a:rPr lang="ru-RU" sz="3200" dirty="0" err="1" smtClean="0"/>
              <a:t>Гел</a:t>
            </a:r>
            <a:r>
              <a:rPr lang="ru-RU" sz="3200" dirty="0" smtClean="0"/>
              <a:t> </a:t>
            </a:r>
            <a:r>
              <a:rPr lang="ru-RU" sz="3200" dirty="0" err="1" smtClean="0"/>
              <a:t>чыңгылдый</a:t>
            </a:r>
            <a:r>
              <a:rPr lang="ru-RU" sz="3200" dirty="0" smtClean="0"/>
              <a:t>, </a:t>
            </a:r>
            <a:r>
              <a:rPr lang="ru-RU" sz="3200" dirty="0" err="1" smtClean="0"/>
              <a:t>ява</a:t>
            </a:r>
            <a:r>
              <a:rPr lang="ru-RU" sz="3200" dirty="0" smtClean="0"/>
              <a:t> </a:t>
            </a:r>
            <a:r>
              <a:rPr lang="ru-RU" sz="3200" dirty="0" err="1" smtClean="0"/>
              <a:t>мең</a:t>
            </a:r>
            <a:r>
              <a:rPr lang="ru-RU" sz="3200" dirty="0" smtClean="0"/>
              <a:t> </a:t>
            </a:r>
            <a:r>
              <a:rPr lang="ru-RU" sz="3200" dirty="0" err="1" smtClean="0"/>
              <a:t>сорау</a:t>
            </a:r>
            <a:r>
              <a:rPr lang="ru-RU" sz="3200" dirty="0" smtClean="0"/>
              <a:t>.</a:t>
            </a:r>
          </a:p>
          <a:p>
            <a:r>
              <a:rPr lang="ru-RU" sz="3200" dirty="0" err="1" smtClean="0"/>
              <a:t>Барысына</a:t>
            </a:r>
            <a:r>
              <a:rPr lang="ru-RU" sz="3200" dirty="0" smtClean="0"/>
              <a:t> да </a:t>
            </a:r>
            <a:r>
              <a:rPr lang="ru-RU" sz="3200" dirty="0" err="1" smtClean="0"/>
              <a:t>җавап</a:t>
            </a:r>
            <a:r>
              <a:rPr lang="ru-RU" sz="3200" dirty="0" smtClean="0"/>
              <a:t> </a:t>
            </a:r>
            <a:r>
              <a:rPr lang="ru-RU" sz="3200" dirty="0" err="1" smtClean="0"/>
              <a:t>биргәнсез</a:t>
            </a:r>
            <a:r>
              <a:rPr lang="ru-RU" sz="3200" dirty="0" smtClean="0"/>
              <a:t> –</a:t>
            </a:r>
          </a:p>
          <a:p>
            <a:r>
              <a:rPr lang="ru-RU" sz="3200" dirty="0" err="1" smtClean="0"/>
              <a:t>Сез</a:t>
            </a:r>
            <a:r>
              <a:rPr lang="ru-RU" sz="3200" dirty="0" smtClean="0"/>
              <a:t> </a:t>
            </a:r>
            <a:r>
              <a:rPr lang="ru-RU" sz="3200" dirty="0" err="1" smtClean="0"/>
              <a:t>иң</a:t>
            </a:r>
            <a:r>
              <a:rPr lang="ru-RU" sz="3200" dirty="0" smtClean="0"/>
              <a:t> </a:t>
            </a:r>
            <a:r>
              <a:rPr lang="ru-RU" sz="3200" dirty="0" err="1" smtClean="0"/>
              <a:t>галим</a:t>
            </a:r>
            <a:r>
              <a:rPr lang="ru-RU" sz="3200" dirty="0" smtClean="0"/>
              <a:t> </a:t>
            </a:r>
            <a:r>
              <a:rPr lang="ru-RU" sz="3200" dirty="0" err="1" smtClean="0"/>
              <a:t>кеше</a:t>
            </a:r>
            <a:r>
              <a:rPr lang="ru-RU" sz="3200" dirty="0" smtClean="0"/>
              <a:t> </a:t>
            </a:r>
            <a:r>
              <a:rPr lang="ru-RU" sz="3200" dirty="0" err="1" smtClean="0"/>
              <a:t>икәнсез</a:t>
            </a:r>
            <a:r>
              <a:rPr lang="ru-RU" sz="3200" dirty="0" smtClean="0"/>
              <a:t>.</a:t>
            </a:r>
          </a:p>
          <a:p>
            <a:r>
              <a:rPr lang="ru-RU" sz="3200" dirty="0"/>
              <a:t> </a:t>
            </a:r>
            <a:r>
              <a:rPr lang="ru-RU" sz="3200" dirty="0" smtClean="0"/>
              <a:t>                              </a:t>
            </a:r>
            <a:r>
              <a:rPr lang="ru-RU" sz="3200" dirty="0" err="1" smtClean="0"/>
              <a:t>Фәнис</a:t>
            </a:r>
            <a:r>
              <a:rPr lang="ru-RU" sz="3200" dirty="0" smtClean="0"/>
              <a:t> </a:t>
            </a:r>
            <a:r>
              <a:rPr lang="ru-RU" sz="3200" dirty="0" err="1" smtClean="0"/>
              <a:t>Яруллин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6090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70386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err="1" smtClean="0"/>
              <a:t>Укытучылар</a:t>
            </a:r>
            <a:r>
              <a:rPr lang="ru-RU" sz="2800" dirty="0" smtClean="0"/>
              <a:t> </a:t>
            </a:r>
            <a:r>
              <a:rPr lang="ru-RU" sz="2800" dirty="0" err="1" smtClean="0"/>
              <a:t>өчен</a:t>
            </a:r>
            <a:r>
              <a:rPr lang="ru-RU" sz="2800" dirty="0" smtClean="0"/>
              <a:t> </a:t>
            </a:r>
            <a:r>
              <a:rPr lang="ru-RU" sz="2800" dirty="0" err="1" smtClean="0"/>
              <a:t>Бөтенроссия</a:t>
            </a:r>
            <a:r>
              <a:rPr lang="ru-RU" sz="2800" dirty="0" smtClean="0"/>
              <a:t> </a:t>
            </a:r>
            <a:r>
              <a:rPr lang="ru-RU" sz="2800" dirty="0" err="1"/>
              <a:t>һөнәри</a:t>
            </a:r>
            <a:r>
              <a:rPr lang="ru-RU" sz="2800" dirty="0"/>
              <a:t> </a:t>
            </a:r>
            <a:r>
              <a:rPr lang="ru-RU" sz="2800" dirty="0" smtClean="0"/>
              <a:t>конкурс "Методик копилка«(2014)</a:t>
            </a:r>
            <a:br>
              <a:rPr lang="ru-RU" sz="2800" dirty="0" smtClean="0"/>
            </a:br>
            <a:r>
              <a:rPr lang="ru-RU" sz="2800" dirty="0" err="1"/>
              <a:t>Бөтенроссия</a:t>
            </a:r>
            <a:r>
              <a:rPr lang="ru-RU" sz="2800" dirty="0"/>
              <a:t> </a:t>
            </a:r>
            <a:r>
              <a:rPr lang="ru-RU" sz="2800" dirty="0" err="1"/>
              <a:t>дистанцион</a:t>
            </a:r>
            <a:r>
              <a:rPr lang="ru-RU" sz="2800" dirty="0"/>
              <a:t> конкурсы, </a:t>
            </a:r>
            <a:r>
              <a:rPr lang="ru-RU" sz="2800" dirty="0" smtClean="0"/>
              <a:t>«</a:t>
            </a:r>
            <a:r>
              <a:rPr lang="ru-RU" sz="2800" dirty="0" err="1" smtClean="0"/>
              <a:t>Иң</a:t>
            </a:r>
            <a:r>
              <a:rPr lang="ru-RU" sz="2800" dirty="0" smtClean="0"/>
              <a:t> </a:t>
            </a:r>
            <a:r>
              <a:rPr lang="ru-RU" sz="2800" dirty="0" err="1" smtClean="0"/>
              <a:t>яхшы</a:t>
            </a:r>
            <a:r>
              <a:rPr lang="ru-RU" sz="2800" dirty="0" smtClean="0"/>
              <a:t> сайт» (2014)</a:t>
            </a:r>
            <a:br>
              <a:rPr lang="ru-RU" sz="2800" dirty="0" smtClean="0"/>
            </a:br>
            <a:r>
              <a:rPr lang="ru-RU" sz="2800" dirty="0" err="1" smtClean="0"/>
              <a:t>Укытучылар</a:t>
            </a:r>
            <a:r>
              <a:rPr lang="ru-RU" sz="2800" dirty="0" smtClean="0"/>
              <a:t> </a:t>
            </a:r>
            <a:r>
              <a:rPr lang="ru-RU" sz="2800" dirty="0" err="1" smtClean="0"/>
              <a:t>өчен</a:t>
            </a:r>
            <a:r>
              <a:rPr lang="ru-RU" sz="2800" dirty="0" smtClean="0"/>
              <a:t> </a:t>
            </a:r>
            <a:r>
              <a:rPr lang="ru-RU" sz="2800" dirty="0" err="1" smtClean="0"/>
              <a:t>Бөтенроссия</a:t>
            </a:r>
            <a:r>
              <a:rPr lang="ru-RU" sz="2800" dirty="0" smtClean="0"/>
              <a:t> конкурс «Минем </a:t>
            </a:r>
            <a:r>
              <a:rPr lang="ru-RU" sz="2800" dirty="0" err="1"/>
              <a:t>уку-укыту</a:t>
            </a:r>
            <a:r>
              <a:rPr lang="ru-RU" sz="2800" dirty="0"/>
              <a:t> </a:t>
            </a:r>
            <a:r>
              <a:rPr lang="ru-RU" sz="2800" dirty="0" smtClean="0"/>
              <a:t>кабинеты» (2015)</a:t>
            </a:r>
            <a:br>
              <a:rPr lang="ru-RU" sz="2800" dirty="0" smtClean="0"/>
            </a:br>
            <a:r>
              <a:rPr lang="ru-RU" sz="2800" dirty="0"/>
              <a:t>Конкурс </a:t>
            </a:r>
            <a:r>
              <a:rPr lang="ru-RU" sz="2800" dirty="0" err="1"/>
              <a:t>инша</a:t>
            </a:r>
            <a:r>
              <a:rPr lang="ru-RU" sz="2800" dirty="0"/>
              <a:t> </a:t>
            </a:r>
            <a:r>
              <a:rPr lang="ru-RU" sz="2800" dirty="0" smtClean="0"/>
              <a:t>«Минем </a:t>
            </a:r>
            <a:r>
              <a:rPr lang="ru-RU" sz="2800" dirty="0" err="1"/>
              <a:t>яраткан</a:t>
            </a:r>
            <a:r>
              <a:rPr lang="ru-RU" sz="2800" dirty="0"/>
              <a:t> </a:t>
            </a:r>
            <a:r>
              <a:rPr lang="ru-RU" sz="2800" dirty="0" err="1" smtClean="0"/>
              <a:t>укытучым</a:t>
            </a:r>
            <a:r>
              <a:rPr lang="ru-RU" sz="2800" dirty="0" smtClean="0"/>
              <a:t>» </a:t>
            </a:r>
            <a:r>
              <a:rPr lang="ru-RU" sz="2400" dirty="0" smtClean="0"/>
              <a:t>(2015)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187656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Сетификатлар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7475" y="2071688"/>
            <a:ext cx="3829050" cy="271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226" y="2847727"/>
            <a:ext cx="2378075" cy="370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6525" y="2847726"/>
            <a:ext cx="2378075" cy="370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493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Методик </a:t>
            </a:r>
            <a:r>
              <a:rPr lang="ru-RU" dirty="0" err="1" smtClean="0"/>
              <a:t>мәкаләләр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</a:t>
            </a:r>
            <a:r>
              <a:rPr lang="ru-RU" sz="2700" dirty="0" err="1" smtClean="0"/>
              <a:t>Мәкаләләр</a:t>
            </a:r>
            <a:r>
              <a:rPr lang="ru-RU" sz="2700" dirty="0" smtClean="0"/>
              <a:t> </a:t>
            </a:r>
            <a:r>
              <a:rPr lang="ru-RU" sz="2700" dirty="0" err="1" smtClean="0"/>
              <a:t>һәм</a:t>
            </a:r>
            <a:r>
              <a:rPr lang="ru-RU" sz="2700" dirty="0" smtClean="0"/>
              <a:t> </a:t>
            </a:r>
            <a:r>
              <a:rPr lang="ru-RU" sz="2700" dirty="0"/>
              <a:t>методик </a:t>
            </a:r>
            <a:r>
              <a:rPr lang="ru-RU" sz="2700" dirty="0" err="1"/>
              <a:t>материаллар</a:t>
            </a:r>
            <a:r>
              <a:rPr lang="ru-RU" sz="2700" dirty="0"/>
              <a:t> </a:t>
            </a:r>
            <a:r>
              <a:rPr lang="ru-RU" sz="2700" dirty="0" err="1" smtClean="0"/>
              <a:t>җыентыгы</a:t>
            </a:r>
            <a:r>
              <a:rPr lang="ru-RU" sz="2700" dirty="0" smtClean="0"/>
              <a:t> </a:t>
            </a:r>
            <a:r>
              <a:rPr lang="ru-RU" sz="2700" dirty="0" err="1" smtClean="0"/>
              <a:t>халыкара</a:t>
            </a:r>
            <a:r>
              <a:rPr lang="ru-RU" sz="2700" dirty="0" smtClean="0"/>
              <a:t> </a:t>
            </a:r>
            <a:r>
              <a:rPr lang="ru-RU" sz="2700" dirty="0" err="1"/>
              <a:t>фәнни</a:t>
            </a:r>
            <a:r>
              <a:rPr lang="ru-RU" sz="2700" dirty="0"/>
              <a:t>– </a:t>
            </a:r>
            <a:r>
              <a:rPr lang="ru-RU" sz="2700" dirty="0" err="1"/>
              <a:t>гамәли</a:t>
            </a:r>
            <a:r>
              <a:rPr lang="ru-RU" sz="2700" dirty="0"/>
              <a:t> конференция </a:t>
            </a:r>
            <a:r>
              <a:rPr lang="ru-RU" sz="2700" dirty="0" smtClean="0"/>
              <a:t>«</a:t>
            </a:r>
            <a:r>
              <a:rPr lang="ru-RU" sz="2700" dirty="0" err="1" smtClean="0"/>
              <a:t>Укучыларның</a:t>
            </a:r>
            <a:r>
              <a:rPr lang="ru-RU" sz="2700" dirty="0" smtClean="0"/>
              <a:t> </a:t>
            </a:r>
            <a:r>
              <a:rPr lang="ru-RU" sz="2700" dirty="0" err="1" smtClean="0"/>
              <a:t>иҗади</a:t>
            </a:r>
            <a:r>
              <a:rPr lang="ru-RU" sz="2700" dirty="0" smtClean="0"/>
              <a:t> </a:t>
            </a:r>
            <a:r>
              <a:rPr lang="ru-RU" sz="2700" dirty="0" err="1" smtClean="0"/>
              <a:t>үсеше</a:t>
            </a:r>
            <a:r>
              <a:rPr lang="ru-RU" sz="2700" dirty="0" smtClean="0"/>
              <a:t>, </a:t>
            </a:r>
            <a:r>
              <a:rPr lang="ru-RU" sz="2700" dirty="0" err="1" smtClean="0"/>
              <a:t>теориясе</a:t>
            </a:r>
            <a:r>
              <a:rPr lang="ru-RU" sz="2700" dirty="0" smtClean="0"/>
              <a:t> </a:t>
            </a:r>
            <a:r>
              <a:rPr lang="ru-RU" sz="2700" dirty="0" err="1"/>
              <a:t>һәм</a:t>
            </a:r>
            <a:r>
              <a:rPr lang="ru-RU" sz="2700" dirty="0"/>
              <a:t> </a:t>
            </a:r>
            <a:r>
              <a:rPr lang="ru-RU" sz="2700" dirty="0" err="1"/>
              <a:t>практикасы</a:t>
            </a:r>
            <a:r>
              <a:rPr lang="ru-RU" sz="2700" dirty="0"/>
              <a:t> </a:t>
            </a:r>
            <a:r>
              <a:rPr lang="ru-RU" sz="2700" dirty="0" smtClean="0"/>
              <a:t>, Казан </a:t>
            </a:r>
            <a:r>
              <a:rPr lang="ru-RU" sz="2700" dirty="0"/>
              <a:t>(</a:t>
            </a:r>
            <a:r>
              <a:rPr lang="ru-RU" sz="2700" dirty="0" err="1"/>
              <a:t>идел</a:t>
            </a:r>
            <a:r>
              <a:rPr lang="ru-RU" sz="2700" dirty="0"/>
              <a:t> буе) </a:t>
            </a:r>
            <a:r>
              <a:rPr lang="ru-RU" sz="2700" dirty="0" err="1"/>
              <a:t>федераль</a:t>
            </a:r>
            <a:r>
              <a:rPr lang="ru-RU" sz="2700" dirty="0"/>
              <a:t> университеты, педагогика </a:t>
            </a:r>
            <a:r>
              <a:rPr lang="ru-RU" sz="2700" dirty="0" err="1"/>
              <a:t>һәм</a:t>
            </a:r>
            <a:r>
              <a:rPr lang="ru-RU" sz="2700" dirty="0"/>
              <a:t> психология </a:t>
            </a:r>
            <a:r>
              <a:rPr lang="ru-RU" sz="2700" dirty="0" smtClean="0"/>
              <a:t>институты</a:t>
            </a:r>
            <a:br>
              <a:rPr lang="ru-RU" sz="2700" dirty="0" smtClean="0"/>
            </a:br>
            <a:r>
              <a:rPr lang="ru-RU" sz="2700" dirty="0" smtClean="0"/>
              <a:t>-</a:t>
            </a:r>
            <a:r>
              <a:rPr lang="ru-RU" sz="2800" dirty="0" err="1" smtClean="0"/>
              <a:t>Мәгълүмати</a:t>
            </a:r>
            <a:r>
              <a:rPr lang="ru-RU" sz="2800" dirty="0" smtClean="0"/>
              <a:t>-Методик </a:t>
            </a:r>
            <a:r>
              <a:rPr lang="ru-RU" sz="2800" dirty="0" err="1" smtClean="0"/>
              <a:t>Үзәге</a:t>
            </a:r>
            <a:r>
              <a:rPr lang="ru-RU" sz="2800" dirty="0" smtClean="0"/>
              <a:t> </a:t>
            </a:r>
            <a:r>
              <a:rPr lang="ru-RU" sz="2800" dirty="0" err="1" smtClean="0"/>
              <a:t>Себер</a:t>
            </a:r>
            <a:r>
              <a:rPr lang="ru-RU" sz="2800" dirty="0" smtClean="0"/>
              <a:t> </a:t>
            </a:r>
            <a:r>
              <a:rPr lang="ru-RU" sz="2800" dirty="0" err="1"/>
              <a:t>Федераль</a:t>
            </a:r>
            <a:r>
              <a:rPr lang="ru-RU" sz="2800" dirty="0"/>
              <a:t> </a:t>
            </a:r>
            <a:r>
              <a:rPr lang="ru-RU" sz="2800" dirty="0" err="1"/>
              <a:t>округы</a:t>
            </a:r>
            <a:r>
              <a:rPr lang="ru-RU" sz="2800" dirty="0"/>
              <a:t> Россия </a:t>
            </a:r>
            <a:r>
              <a:rPr lang="ru-RU" sz="2800" dirty="0" err="1" smtClean="0"/>
              <a:t>федерациясе</a:t>
            </a:r>
            <a:r>
              <a:rPr lang="ru-RU" sz="2400" dirty="0"/>
              <a:t> </a:t>
            </a:r>
            <a:r>
              <a:rPr lang="ru-RU" sz="2400" dirty="0" smtClean="0"/>
              <a:t>сайты</a:t>
            </a:r>
            <a:br>
              <a:rPr lang="ru-RU" sz="2400" dirty="0" smtClean="0"/>
            </a:br>
            <a:r>
              <a:rPr lang="ru-RU" sz="2400" dirty="0" smtClean="0"/>
              <a:t>-</a:t>
            </a:r>
            <a:r>
              <a:rPr lang="ru-RU" sz="2800" dirty="0" err="1"/>
              <a:t>Мәгариф</a:t>
            </a:r>
            <a:r>
              <a:rPr lang="ru-RU" sz="2800" dirty="0"/>
              <a:t> </a:t>
            </a:r>
            <a:r>
              <a:rPr lang="ru-RU" sz="2800" dirty="0" err="1"/>
              <a:t>хезмәткәрләренең</a:t>
            </a:r>
            <a:r>
              <a:rPr lang="ru-RU" sz="2800" dirty="0"/>
              <a:t> </a:t>
            </a:r>
            <a:r>
              <a:rPr lang="ru-RU" sz="2800" dirty="0" err="1"/>
              <a:t>социаль</a:t>
            </a:r>
            <a:r>
              <a:rPr lang="ru-RU" sz="2800" dirty="0"/>
              <a:t> </a:t>
            </a:r>
            <a:r>
              <a:rPr lang="ru-RU" sz="2800" dirty="0" err="1"/>
              <a:t>челтәре</a:t>
            </a:r>
            <a:r>
              <a:rPr lang="ru-RU" sz="2800" dirty="0"/>
              <a:t> </a:t>
            </a:r>
            <a:r>
              <a:rPr lang="en-US" sz="2800" dirty="0"/>
              <a:t>nsportal.ru</a:t>
            </a:r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val="98819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1328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өлеш.</a:t>
            </a:r>
            <a:br>
              <a:rPr lang="tt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t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Укучыларымның уңышлары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141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159</Words>
  <Application>Microsoft Office PowerPoint</Application>
  <PresentationFormat>Экран (4:3)</PresentationFormat>
  <Paragraphs>26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Абажурлы зәңгәр лампасыннан Өстәленә якты сибелгән. Дәфтәрләр дә инде тикшерелгән, Планнар да күптән төзелгән. Ә ул һаман йокламаган, Төн йокысын нәрсә алган соң?                             Клара Булатова</vt:lpstr>
      <vt:lpstr>Фатихова Лилия Рафил кызы Яшел Үзән  муниципаль районы В.В.Карпов исемендәге      Осиново гомуми урта белем бирү лицееның        1кв.категорияле татар теле һәм әдәбияты укытучысы </vt:lpstr>
      <vt:lpstr>I өлеш. Укытучы турында мәгълүматлар</vt:lpstr>
      <vt:lpstr>Эш урыным</vt:lpstr>
      <vt:lpstr>II өлеш. Минем уңышларым</vt:lpstr>
      <vt:lpstr>  Укытучылар өчен Бөтенроссия һөнәри конкурс "Методик копилка«(2014) Бөтенроссия дистанцион конкурсы, «Иң яхшы сайт» (2014) Укытучылар өчен Бөтенроссия конкурс «Минем уку-укыту кабинеты» (2015) Конкурс инша «Минем яраткан укытучым» (2015)</vt:lpstr>
      <vt:lpstr>Сетификатлар</vt:lpstr>
      <vt:lpstr>Методик мәкаләләр -Мәкаләләр һәм методик материаллар җыентыгы халыкара фәнни– гамәли конференция «Укучыларның иҗади үсеше, теориясе һәм практикасы , Казан (идел буе) федераль университеты, педагогика һәм психология институты -Мәгълүмати-Методик Үзәге Себер Федераль округы Россия федерациясе сайты -Мәгариф хезмәткәрләренең социаль челтәре nsportal.ru</vt:lpstr>
      <vt:lpstr>I I I өлеш. Укучыларымның уңышлары</vt:lpstr>
      <vt:lpstr>-Укучыларның туган якны өйрәнү буенча VI фәнни-гамәли конференция "Карпов укулары", 5 сыйныф укучысы Әскәрова Камилә I I урынга лаек булды  2014 - Каюм Насыйри исемендәгеXIII Төбәкара яшүсмерләр фәнни-тикшеренү укулар , катнашты 10 сыйныф укучысы Яруллина Диләрә 2015 - Сара Садыйкова исемендәгеVIII регионара ачык конкурс-фестивале "Калфаклы сандугач«, катнашты 7 сыйныф укучысы Әскәрова Камилә 2015 - Татар теленнән Бөтенроссия олимпиадасы(дистанцион), I урынга лаек булды 7 сыйныф укучысы Ганибаев  Адель -Конкурс инша «Минем яраткан укытучым» ,  катнашты 7 сыйныф укучысы Хусаинова Әлфия 2015</vt:lpstr>
      <vt:lpstr>Сертификатлар, дипломнар</vt:lpstr>
      <vt:lpstr>Нәрсәгә тотынсак та, акылга таяныйк һәм эшнең нәтиҗәсен күз алдында тотыйк!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Домашний</dc:creator>
  <cp:lastModifiedBy>Домашний</cp:lastModifiedBy>
  <cp:revision>17</cp:revision>
  <dcterms:created xsi:type="dcterms:W3CDTF">2016-02-16T19:28:28Z</dcterms:created>
  <dcterms:modified xsi:type="dcterms:W3CDTF">2016-02-17T13:42:28Z</dcterms:modified>
</cp:coreProperties>
</file>