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9" r:id="rId9"/>
    <p:sldId id="265" r:id="rId10"/>
    <p:sldId id="270" r:id="rId11"/>
    <p:sldId id="267" r:id="rId12"/>
    <p:sldId id="268" r:id="rId13"/>
    <p:sldId id="260" r:id="rId14"/>
    <p:sldId id="271" r:id="rId15"/>
    <p:sldId id="272" r:id="rId16"/>
    <p:sldId id="28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04813"/>
            <a:ext cx="7772400" cy="14398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CC3300"/>
                </a:solidFill>
              </a:rPr>
              <a:t/>
            </a:r>
            <a:br>
              <a:rPr lang="ru-RU" sz="4800" b="1" i="1" dirty="0" smtClean="0">
                <a:solidFill>
                  <a:srgbClr val="CC3300"/>
                </a:solidFill>
              </a:rPr>
            </a:br>
            <a:r>
              <a:rPr lang="ru-RU" sz="4800" b="1" i="1" dirty="0" smtClean="0">
                <a:solidFill>
                  <a:srgbClr val="CC3300"/>
                </a:solidFill>
              </a:rPr>
              <a:t/>
            </a:r>
            <a:br>
              <a:rPr lang="ru-RU" sz="4800" b="1" i="1" dirty="0" smtClean="0">
                <a:solidFill>
                  <a:srgbClr val="CC3300"/>
                </a:solidFill>
              </a:rPr>
            </a:br>
            <a:r>
              <a:rPr lang="ru-RU" b="1" i="1" dirty="0" smtClean="0">
                <a:solidFill>
                  <a:srgbClr val="CC3300"/>
                </a:solidFill>
              </a:rPr>
              <a:t/>
            </a:r>
            <a:br>
              <a:rPr lang="ru-RU" b="1" i="1" dirty="0" smtClean="0">
                <a:solidFill>
                  <a:srgbClr val="CC3300"/>
                </a:solidFill>
              </a:rPr>
            </a:br>
            <a:endParaRPr lang="ru-RU" dirty="0" smtClean="0"/>
          </a:p>
        </p:txBody>
      </p:sp>
      <p:sp>
        <p:nvSpPr>
          <p:cNvPr id="4099" name="WordArt 28"/>
          <p:cNvSpPr>
            <a:spLocks noChangeArrowheads="1" noChangeShapeType="1" noTextEdit="1"/>
          </p:cNvSpPr>
          <p:nvPr/>
        </p:nvSpPr>
        <p:spPr bwMode="auto">
          <a:xfrm>
            <a:off x="539750" y="1557338"/>
            <a:ext cx="7632700" cy="33845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Эрзянь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келень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урок</a:t>
            </a:r>
          </a:p>
        </p:txBody>
      </p:sp>
      <p:sp>
        <p:nvSpPr>
          <p:cNvPr id="4100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5949950"/>
            <a:ext cx="719138" cy="3603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33" descr="сканирование0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2" name="Picture 34" descr="сканирование0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888"/>
            <a:ext cx="9144000" cy="191611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548681"/>
          <a:ext cx="7992886" cy="720079"/>
        </p:xfrm>
        <a:graphic>
          <a:graphicData uri="http://schemas.openxmlformats.org/drawingml/2006/table">
            <a:tbl>
              <a:tblPr/>
              <a:tblGrid>
                <a:gridCol w="1094083"/>
                <a:gridCol w="942127"/>
                <a:gridCol w="1066731"/>
                <a:gridCol w="1200453"/>
                <a:gridCol w="1094083"/>
                <a:gridCol w="942127"/>
                <a:gridCol w="933010"/>
                <a:gridCol w="720272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268760"/>
          <a:ext cx="2016224" cy="792088"/>
        </p:xfrm>
        <a:graphic>
          <a:graphicData uri="http://schemas.openxmlformats.org/drawingml/2006/table">
            <a:tbl>
              <a:tblPr/>
              <a:tblGrid>
                <a:gridCol w="977647"/>
                <a:gridCol w="1038577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060848"/>
          <a:ext cx="6624736" cy="648072"/>
        </p:xfrm>
        <a:graphic>
          <a:graphicData uri="http://schemas.openxmlformats.org/drawingml/2006/table">
            <a:tbl>
              <a:tblPr/>
              <a:tblGrid>
                <a:gridCol w="1296144"/>
                <a:gridCol w="1008112"/>
                <a:gridCol w="1008112"/>
                <a:gridCol w="1224136"/>
                <a:gridCol w="1296144"/>
                <a:gridCol w="79208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2" y="2708920"/>
          <a:ext cx="5184576" cy="720080"/>
        </p:xfrm>
        <a:graphic>
          <a:graphicData uri="http://schemas.openxmlformats.org/drawingml/2006/table">
            <a:tbl>
              <a:tblPr/>
              <a:tblGrid>
                <a:gridCol w="1008111"/>
                <a:gridCol w="1224137"/>
                <a:gridCol w="1296144"/>
                <a:gridCol w="792088"/>
                <a:gridCol w="86409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07905" y="1268760"/>
          <a:ext cx="1224135" cy="792088"/>
        </p:xfrm>
        <a:graphic>
          <a:graphicData uri="http://schemas.openxmlformats.org/drawingml/2006/table">
            <a:tbl>
              <a:tblPr/>
              <a:tblGrid>
                <a:gridCol w="1224135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699792" y="3429000"/>
          <a:ext cx="5184576" cy="720080"/>
        </p:xfrm>
        <a:graphic>
          <a:graphicData uri="http://schemas.openxmlformats.org/drawingml/2006/table">
            <a:tbl>
              <a:tblPr/>
              <a:tblGrid>
                <a:gridCol w="1033527"/>
                <a:gridCol w="1202957"/>
                <a:gridCol w="1291908"/>
                <a:gridCol w="792088"/>
                <a:gridCol w="355804"/>
                <a:gridCol w="50829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99792" y="4149080"/>
          <a:ext cx="3529181" cy="630936"/>
        </p:xfrm>
        <a:graphic>
          <a:graphicData uri="http://schemas.openxmlformats.org/drawingml/2006/table">
            <a:tbl>
              <a:tblPr/>
              <a:tblGrid>
                <a:gridCol w="1008112"/>
                <a:gridCol w="1224136"/>
                <a:gridCol w="1296933"/>
              </a:tblGrid>
              <a:tr h="51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548681"/>
          <a:ext cx="7992886" cy="720079"/>
        </p:xfrm>
        <a:graphic>
          <a:graphicData uri="http://schemas.openxmlformats.org/drawingml/2006/table">
            <a:tbl>
              <a:tblPr/>
              <a:tblGrid>
                <a:gridCol w="1094083"/>
                <a:gridCol w="942127"/>
                <a:gridCol w="1066731"/>
                <a:gridCol w="1200453"/>
                <a:gridCol w="1094083"/>
                <a:gridCol w="942127"/>
                <a:gridCol w="933010"/>
                <a:gridCol w="720272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268760"/>
          <a:ext cx="2016224" cy="792088"/>
        </p:xfrm>
        <a:graphic>
          <a:graphicData uri="http://schemas.openxmlformats.org/drawingml/2006/table">
            <a:tbl>
              <a:tblPr/>
              <a:tblGrid>
                <a:gridCol w="977647"/>
                <a:gridCol w="1038577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060848"/>
          <a:ext cx="6624736" cy="648072"/>
        </p:xfrm>
        <a:graphic>
          <a:graphicData uri="http://schemas.openxmlformats.org/drawingml/2006/table">
            <a:tbl>
              <a:tblPr/>
              <a:tblGrid>
                <a:gridCol w="1296144"/>
                <a:gridCol w="1008112"/>
                <a:gridCol w="1008112"/>
                <a:gridCol w="1224136"/>
                <a:gridCol w="1296144"/>
                <a:gridCol w="79208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2" y="2708920"/>
          <a:ext cx="5184576" cy="720080"/>
        </p:xfrm>
        <a:graphic>
          <a:graphicData uri="http://schemas.openxmlformats.org/drawingml/2006/table">
            <a:tbl>
              <a:tblPr/>
              <a:tblGrid>
                <a:gridCol w="1008111"/>
                <a:gridCol w="1224137"/>
                <a:gridCol w="1296144"/>
                <a:gridCol w="792088"/>
                <a:gridCol w="86409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07905" y="1268760"/>
          <a:ext cx="1224135" cy="792088"/>
        </p:xfrm>
        <a:graphic>
          <a:graphicData uri="http://schemas.openxmlformats.org/drawingml/2006/table">
            <a:tbl>
              <a:tblPr/>
              <a:tblGrid>
                <a:gridCol w="1224135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699792" y="3429000"/>
          <a:ext cx="5184576" cy="720080"/>
        </p:xfrm>
        <a:graphic>
          <a:graphicData uri="http://schemas.openxmlformats.org/drawingml/2006/table">
            <a:tbl>
              <a:tblPr/>
              <a:tblGrid>
                <a:gridCol w="1033527"/>
                <a:gridCol w="1202957"/>
                <a:gridCol w="1291908"/>
                <a:gridCol w="792088"/>
                <a:gridCol w="355804"/>
                <a:gridCol w="50829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99792" y="4149080"/>
          <a:ext cx="3529181" cy="630936"/>
        </p:xfrm>
        <a:graphic>
          <a:graphicData uri="http://schemas.openxmlformats.org/drawingml/2006/table">
            <a:tbl>
              <a:tblPr/>
              <a:tblGrid>
                <a:gridCol w="1008112"/>
                <a:gridCol w="1224136"/>
                <a:gridCol w="1296933"/>
              </a:tblGrid>
              <a:tr h="51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548681"/>
          <a:ext cx="7992886" cy="720079"/>
        </p:xfrm>
        <a:graphic>
          <a:graphicData uri="http://schemas.openxmlformats.org/drawingml/2006/table">
            <a:tbl>
              <a:tblPr/>
              <a:tblGrid>
                <a:gridCol w="1094083"/>
                <a:gridCol w="942127"/>
                <a:gridCol w="1066731"/>
                <a:gridCol w="1200453"/>
                <a:gridCol w="1094083"/>
                <a:gridCol w="942127"/>
                <a:gridCol w="933010"/>
                <a:gridCol w="720272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268760"/>
          <a:ext cx="2016224" cy="792088"/>
        </p:xfrm>
        <a:graphic>
          <a:graphicData uri="http://schemas.openxmlformats.org/drawingml/2006/table">
            <a:tbl>
              <a:tblPr/>
              <a:tblGrid>
                <a:gridCol w="977647"/>
                <a:gridCol w="1038577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060848"/>
          <a:ext cx="6624736" cy="648072"/>
        </p:xfrm>
        <a:graphic>
          <a:graphicData uri="http://schemas.openxmlformats.org/drawingml/2006/table">
            <a:tbl>
              <a:tblPr/>
              <a:tblGrid>
                <a:gridCol w="1296144"/>
                <a:gridCol w="1008112"/>
                <a:gridCol w="1008112"/>
                <a:gridCol w="1224136"/>
                <a:gridCol w="1296144"/>
                <a:gridCol w="79208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2" y="2708920"/>
          <a:ext cx="5184576" cy="720080"/>
        </p:xfrm>
        <a:graphic>
          <a:graphicData uri="http://schemas.openxmlformats.org/drawingml/2006/table">
            <a:tbl>
              <a:tblPr/>
              <a:tblGrid>
                <a:gridCol w="1008111"/>
                <a:gridCol w="1224137"/>
                <a:gridCol w="1296144"/>
                <a:gridCol w="792088"/>
                <a:gridCol w="86409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 smtClean="0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07905" y="1268760"/>
          <a:ext cx="1224135" cy="792088"/>
        </p:xfrm>
        <a:graphic>
          <a:graphicData uri="http://schemas.openxmlformats.org/drawingml/2006/table">
            <a:tbl>
              <a:tblPr/>
              <a:tblGrid>
                <a:gridCol w="1224135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699792" y="3429000"/>
          <a:ext cx="5184576" cy="720080"/>
        </p:xfrm>
        <a:graphic>
          <a:graphicData uri="http://schemas.openxmlformats.org/drawingml/2006/table">
            <a:tbl>
              <a:tblPr/>
              <a:tblGrid>
                <a:gridCol w="1033527"/>
                <a:gridCol w="1202957"/>
                <a:gridCol w="1291908"/>
                <a:gridCol w="792088"/>
                <a:gridCol w="355804"/>
                <a:gridCol w="50829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99792" y="4149080"/>
          <a:ext cx="3529181" cy="630936"/>
        </p:xfrm>
        <a:graphic>
          <a:graphicData uri="http://schemas.openxmlformats.org/drawingml/2006/table">
            <a:tbl>
              <a:tblPr/>
              <a:tblGrid>
                <a:gridCol w="1008112"/>
                <a:gridCol w="1224136"/>
                <a:gridCol w="1296933"/>
              </a:tblGrid>
              <a:tr h="51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err="1" smtClean="0"/>
              <a:t>Шумбра</a:t>
            </a:r>
            <a:r>
              <a:rPr lang="ru-RU" sz="6000" b="1" dirty="0" smtClean="0"/>
              <a:t> – здоровый</a:t>
            </a:r>
            <a:br>
              <a:rPr lang="ru-RU" sz="6000" b="1" dirty="0" smtClean="0"/>
            </a:br>
            <a:r>
              <a:rPr lang="ru-RU" sz="6000" b="1" dirty="0" err="1" smtClean="0"/>
              <a:t>Шумбрачи</a:t>
            </a:r>
            <a:r>
              <a:rPr lang="ru-RU" sz="6000" b="1" dirty="0" smtClean="0"/>
              <a:t> – здоровье.</a:t>
            </a:r>
            <a:endParaRPr lang="ru-RU" sz="6000" b="1" dirty="0"/>
          </a:p>
        </p:txBody>
      </p:sp>
      <p:pic>
        <p:nvPicPr>
          <p:cNvPr id="17409" name="Picture 1" descr="H:\Новая папка\post-182234-1282941809_thum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272808" cy="453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rgbClr val="FF0000"/>
                </a:solidFill>
              </a:rPr>
              <a:t>Темась</a:t>
            </a:r>
            <a:r>
              <a:rPr lang="ru-RU" sz="8000" b="1" dirty="0" smtClean="0">
                <a:solidFill>
                  <a:srgbClr val="FF0000"/>
                </a:solidFill>
              </a:rPr>
              <a:t>: </a:t>
            </a:r>
            <a:r>
              <a:rPr lang="ru-RU" sz="8000" b="1" dirty="0" err="1" smtClean="0">
                <a:solidFill>
                  <a:srgbClr val="FF0000"/>
                </a:solidFill>
              </a:rPr>
              <a:t>Минек</a:t>
            </a:r>
            <a:r>
              <a:rPr lang="ru-RU" sz="8000" b="1" dirty="0" smtClean="0">
                <a:solidFill>
                  <a:srgbClr val="FF0000"/>
                </a:solidFill>
              </a:rPr>
              <a:t> </a:t>
            </a:r>
            <a:r>
              <a:rPr lang="ru-RU" sz="8000" b="1" dirty="0" err="1" smtClean="0">
                <a:solidFill>
                  <a:srgbClr val="FF0000"/>
                </a:solidFill>
              </a:rPr>
              <a:t>шумбрачись</a:t>
            </a:r>
            <a:r>
              <a:rPr lang="ru-RU" sz="8000" b="1" dirty="0" smtClean="0">
                <a:solidFill>
                  <a:srgbClr val="FF0000"/>
                </a:solidFill>
              </a:rPr>
              <a:t> .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(Наше здоровье)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Правила здорового образа жизни!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ru-RU" sz="3600" b="1" dirty="0" smtClean="0"/>
              <a:t>Делать зарядку</a:t>
            </a:r>
          </a:p>
          <a:p>
            <a:pPr marL="514350" indent="-514350" algn="ctr">
              <a:buAutoNum type="arabicPeriod"/>
            </a:pPr>
            <a:r>
              <a:rPr lang="ru-RU" sz="3600" b="1" dirty="0" smtClean="0"/>
              <a:t>Мыть руки перед едой</a:t>
            </a:r>
          </a:p>
          <a:p>
            <a:pPr marL="514350" indent="-514350" algn="ctr">
              <a:buAutoNum type="arabicPeriod"/>
            </a:pPr>
            <a:r>
              <a:rPr lang="ru-RU" sz="3600" b="1" dirty="0" smtClean="0"/>
              <a:t>Ухаживать за своими волосами</a:t>
            </a:r>
          </a:p>
          <a:p>
            <a:pPr marL="514350" indent="-514350" algn="ctr">
              <a:buAutoNum type="arabicPeriod"/>
            </a:pPr>
            <a:r>
              <a:rPr lang="ru-RU" sz="3600" b="1" dirty="0" smtClean="0"/>
              <a:t>Утром и вечером чистить зубы</a:t>
            </a:r>
          </a:p>
          <a:p>
            <a:pPr marL="514350" indent="-514350" algn="ctr">
              <a:buAutoNum type="arabicPeriod"/>
            </a:pPr>
            <a:r>
              <a:rPr lang="ru-RU" sz="3600" b="1" dirty="0" smtClean="0"/>
              <a:t>Заниматься спортом</a:t>
            </a:r>
          </a:p>
          <a:p>
            <a:pPr marL="514350" indent="-514350" algn="ctr">
              <a:buAutoNum type="arabicPeriod"/>
            </a:pPr>
            <a:r>
              <a:rPr lang="ru-RU" sz="3600" b="1" dirty="0" smtClean="0"/>
              <a:t>Высыпаться</a:t>
            </a:r>
          </a:p>
          <a:p>
            <a:pPr marL="514350" indent="-514350" algn="ctr">
              <a:buAutoNum type="arabicPeriod"/>
            </a:pPr>
            <a:r>
              <a:rPr lang="ru-RU" sz="3600" b="1" dirty="0" smtClean="0"/>
              <a:t>Улыбаться</a:t>
            </a:r>
            <a:endParaRPr lang="ru-RU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</a:rPr>
              <a:t>Сёрмадтано</a:t>
            </a:r>
            <a:r>
              <a:rPr lang="ru-RU" sz="4800" b="1" i="1" dirty="0" smtClean="0">
                <a:solidFill>
                  <a:srgbClr val="FF0000"/>
                </a:solidFill>
              </a:rPr>
              <a:t>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err="1" smtClean="0"/>
              <a:t>Шумбра</a:t>
            </a:r>
            <a:r>
              <a:rPr lang="ru-RU" sz="4000" b="1" dirty="0" smtClean="0"/>
              <a:t> - здоровый</a:t>
            </a:r>
          </a:p>
          <a:p>
            <a:pPr algn="ctr">
              <a:buNone/>
            </a:pPr>
            <a:r>
              <a:rPr lang="ru-RU" sz="4000" b="1" dirty="0" err="1" smtClean="0"/>
              <a:t>Шумбрачи</a:t>
            </a:r>
            <a:r>
              <a:rPr lang="ru-RU" sz="4000" b="1" dirty="0" smtClean="0"/>
              <a:t> </a:t>
            </a:r>
            <a:r>
              <a:rPr lang="ru-RU" sz="4000" b="1" dirty="0" smtClean="0"/>
              <a:t>– здоровье</a:t>
            </a:r>
          </a:p>
          <a:p>
            <a:pPr algn="ctr">
              <a:buNone/>
            </a:pPr>
            <a:r>
              <a:rPr lang="ru-RU" sz="4000" b="1" dirty="0" err="1" smtClean="0"/>
              <a:t>Теемс</a:t>
            </a:r>
            <a:r>
              <a:rPr lang="ru-RU" sz="4000" b="1" dirty="0" smtClean="0"/>
              <a:t> зарядка – делать зарядку</a:t>
            </a:r>
          </a:p>
          <a:p>
            <a:pPr algn="ctr">
              <a:buNone/>
            </a:pPr>
            <a:r>
              <a:rPr lang="ru-RU" sz="4000" b="1" dirty="0" err="1" smtClean="0"/>
              <a:t>Судрямс</a:t>
            </a:r>
            <a:r>
              <a:rPr lang="ru-RU" sz="4000" b="1" dirty="0" smtClean="0"/>
              <a:t> – расчёсывать</a:t>
            </a:r>
          </a:p>
          <a:p>
            <a:pPr algn="ctr">
              <a:buNone/>
            </a:pPr>
            <a:r>
              <a:rPr lang="ru-RU" sz="4000" b="1" dirty="0" err="1" smtClean="0"/>
              <a:t>Сапонь</a:t>
            </a:r>
            <a:r>
              <a:rPr lang="ru-RU" sz="4000" b="1" dirty="0" smtClean="0"/>
              <a:t> – мыло</a:t>
            </a:r>
          </a:p>
          <a:p>
            <a:pPr algn="ctr">
              <a:buNone/>
            </a:pPr>
            <a:r>
              <a:rPr lang="ru-RU" sz="4000" b="1" dirty="0" err="1" smtClean="0"/>
              <a:t>Шлямс</a:t>
            </a:r>
            <a:r>
              <a:rPr lang="ru-RU" sz="4000" b="1" dirty="0" smtClean="0"/>
              <a:t> – мыть</a:t>
            </a:r>
          </a:p>
          <a:p>
            <a:pPr algn="ctr">
              <a:buNone/>
            </a:pPr>
            <a:r>
              <a:rPr lang="ru-RU" sz="4000" b="1" dirty="0" err="1" smtClean="0"/>
              <a:t>Ярсамс</a:t>
            </a:r>
            <a:r>
              <a:rPr lang="ru-RU" sz="4000" b="1" dirty="0" smtClean="0"/>
              <a:t> – кушать </a:t>
            </a:r>
          </a:p>
          <a:p>
            <a:pPr algn="ctr">
              <a:buNone/>
            </a:pPr>
            <a:r>
              <a:rPr lang="ru-RU" sz="4000" b="1" dirty="0" err="1" smtClean="0"/>
              <a:t>Ярсамопель</a:t>
            </a:r>
            <a:r>
              <a:rPr lang="ru-RU" sz="4000" b="1" dirty="0" smtClean="0"/>
              <a:t> - еда</a:t>
            </a:r>
            <a:endParaRPr lang="ru-RU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:\Новая папка\1600_1200_20100116095202369756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80919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/>
              <a:t>Теемс</a:t>
            </a:r>
            <a:r>
              <a:rPr lang="ru-RU" sz="6000" b="1" dirty="0" smtClean="0"/>
              <a:t> зарядка</a:t>
            </a:r>
            <a:endParaRPr lang="ru-RU" sz="6000" b="1" dirty="0"/>
          </a:p>
        </p:txBody>
      </p:sp>
      <p:pic>
        <p:nvPicPr>
          <p:cNvPr id="30722" name="Picture 2" descr="H:\Новая папка\1600_1200_20100116095202369756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5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:\Новая папка\372239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Ванькскавтомс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пейть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:\Новая папка\372239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5292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:\Новая папка\post-182234-1282941809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/>
              <a:t>Судрямс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черть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:\Новая папка\post-182234-1282941809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13690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:\Новая папка\najdi_otlichi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3690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Шлямс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кедть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сапонь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марто</a:t>
            </a:r>
            <a:endParaRPr lang="ru-RU" sz="4800" b="1" dirty="0"/>
          </a:p>
        </p:txBody>
      </p:sp>
      <p:pic>
        <p:nvPicPr>
          <p:cNvPr id="33794" name="Picture 2" descr="H:\Новая папка\najdi_otlichi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13690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:\Новая папка\1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Ярсамс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лезэв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продуктадо</a:t>
            </a:r>
            <a:endParaRPr lang="ru-RU" sz="5400" b="1" dirty="0"/>
          </a:p>
        </p:txBody>
      </p:sp>
      <p:pic>
        <p:nvPicPr>
          <p:cNvPr id="34818" name="Picture 2" descr="H:\Новая папка\1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9694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Помоги </a:t>
            </a:r>
            <a:r>
              <a:rPr lang="ru-RU" b="1" dirty="0" err="1" smtClean="0">
                <a:solidFill>
                  <a:srgbClr val="C00000"/>
                </a:solidFill>
              </a:rPr>
              <a:t>Мойдодыру</a:t>
            </a:r>
            <a:r>
              <a:rPr lang="ru-RU" b="1" dirty="0" smtClean="0">
                <a:solidFill>
                  <a:srgbClr val="C00000"/>
                </a:solidFill>
              </a:rPr>
              <a:t> навести порядок 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:\Новая папка\sm_full.jpegп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0200"/>
            <a:ext cx="7488832" cy="47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Закончите фразы: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уроке мы узнали…</a:t>
            </a: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 интересным для меня было…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Вастомазонок, ялгат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12888"/>
            <a:ext cx="7000924" cy="52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548681"/>
          <a:ext cx="7992886" cy="720079"/>
        </p:xfrm>
        <a:graphic>
          <a:graphicData uri="http://schemas.openxmlformats.org/drawingml/2006/table">
            <a:tbl>
              <a:tblPr/>
              <a:tblGrid>
                <a:gridCol w="1094083"/>
                <a:gridCol w="942127"/>
                <a:gridCol w="1066731"/>
                <a:gridCol w="1200453"/>
                <a:gridCol w="1094083"/>
                <a:gridCol w="942127"/>
                <a:gridCol w="933010"/>
                <a:gridCol w="720272"/>
              </a:tblGrid>
              <a:tr h="720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268760"/>
          <a:ext cx="2016224" cy="792088"/>
        </p:xfrm>
        <a:graphic>
          <a:graphicData uri="http://schemas.openxmlformats.org/drawingml/2006/table">
            <a:tbl>
              <a:tblPr/>
              <a:tblGrid>
                <a:gridCol w="977647"/>
                <a:gridCol w="1038577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060848"/>
          <a:ext cx="5832648" cy="648072"/>
        </p:xfrm>
        <a:graphic>
          <a:graphicData uri="http://schemas.openxmlformats.org/drawingml/2006/table">
            <a:tbl>
              <a:tblPr/>
              <a:tblGrid>
                <a:gridCol w="1296144"/>
                <a:gridCol w="1008112"/>
                <a:gridCol w="1008112"/>
                <a:gridCol w="792088"/>
                <a:gridCol w="864096"/>
                <a:gridCol w="864096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1" y="2708920"/>
          <a:ext cx="4392488" cy="720080"/>
        </p:xfrm>
        <a:graphic>
          <a:graphicData uri="http://schemas.openxmlformats.org/drawingml/2006/table">
            <a:tbl>
              <a:tblPr/>
              <a:tblGrid>
                <a:gridCol w="1008112"/>
                <a:gridCol w="792088"/>
                <a:gridCol w="864096"/>
                <a:gridCol w="864096"/>
                <a:gridCol w="864096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3" y="3429000"/>
          <a:ext cx="2809101" cy="720080"/>
        </p:xfrm>
        <a:graphic>
          <a:graphicData uri="http://schemas.openxmlformats.org/drawingml/2006/table">
            <a:tbl>
              <a:tblPr/>
              <a:tblGrid>
                <a:gridCol w="864096"/>
                <a:gridCol w="936104"/>
                <a:gridCol w="1008901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99792" y="4149080"/>
          <a:ext cx="2952328" cy="792088"/>
        </p:xfrm>
        <a:graphic>
          <a:graphicData uri="http://schemas.openxmlformats.org/drawingml/2006/table">
            <a:tbl>
              <a:tblPr/>
              <a:tblGrid>
                <a:gridCol w="1008112"/>
                <a:gridCol w="1103266"/>
                <a:gridCol w="840950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279231"/>
            <a:ext cx="36596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Кроссворд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548681"/>
          <a:ext cx="7992886" cy="720079"/>
        </p:xfrm>
        <a:graphic>
          <a:graphicData uri="http://schemas.openxmlformats.org/drawingml/2006/table">
            <a:tbl>
              <a:tblPr/>
              <a:tblGrid>
                <a:gridCol w="1094083"/>
                <a:gridCol w="942127"/>
                <a:gridCol w="1066731"/>
                <a:gridCol w="1200453"/>
                <a:gridCol w="1094083"/>
                <a:gridCol w="942127"/>
                <a:gridCol w="933010"/>
                <a:gridCol w="720272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268760"/>
          <a:ext cx="2016224" cy="792088"/>
        </p:xfrm>
        <a:graphic>
          <a:graphicData uri="http://schemas.openxmlformats.org/drawingml/2006/table">
            <a:tbl>
              <a:tblPr/>
              <a:tblGrid>
                <a:gridCol w="977647"/>
                <a:gridCol w="1038577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060848"/>
          <a:ext cx="5832648" cy="648072"/>
        </p:xfrm>
        <a:graphic>
          <a:graphicData uri="http://schemas.openxmlformats.org/drawingml/2006/table">
            <a:tbl>
              <a:tblPr/>
              <a:tblGrid>
                <a:gridCol w="1296144"/>
                <a:gridCol w="1008112"/>
                <a:gridCol w="1008112"/>
                <a:gridCol w="792088"/>
                <a:gridCol w="864096"/>
                <a:gridCol w="864096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1" y="2708920"/>
          <a:ext cx="4392488" cy="720080"/>
        </p:xfrm>
        <a:graphic>
          <a:graphicData uri="http://schemas.openxmlformats.org/drawingml/2006/table">
            <a:tbl>
              <a:tblPr/>
              <a:tblGrid>
                <a:gridCol w="1008112"/>
                <a:gridCol w="792088"/>
                <a:gridCol w="864096"/>
                <a:gridCol w="864096"/>
                <a:gridCol w="864096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3" y="3429000"/>
          <a:ext cx="2809101" cy="720080"/>
        </p:xfrm>
        <a:graphic>
          <a:graphicData uri="http://schemas.openxmlformats.org/drawingml/2006/table">
            <a:tbl>
              <a:tblPr/>
              <a:tblGrid>
                <a:gridCol w="864096"/>
                <a:gridCol w="936104"/>
                <a:gridCol w="1008901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99792" y="4149080"/>
          <a:ext cx="2952328" cy="792088"/>
        </p:xfrm>
        <a:graphic>
          <a:graphicData uri="http://schemas.openxmlformats.org/drawingml/2006/table">
            <a:tbl>
              <a:tblPr/>
              <a:tblGrid>
                <a:gridCol w="1008112"/>
                <a:gridCol w="1103266"/>
                <a:gridCol w="840950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548681"/>
          <a:ext cx="7992886" cy="720079"/>
        </p:xfrm>
        <a:graphic>
          <a:graphicData uri="http://schemas.openxmlformats.org/drawingml/2006/table">
            <a:tbl>
              <a:tblPr/>
              <a:tblGrid>
                <a:gridCol w="1094083"/>
                <a:gridCol w="942127"/>
                <a:gridCol w="1066731"/>
                <a:gridCol w="1200453"/>
                <a:gridCol w="1094083"/>
                <a:gridCol w="942127"/>
                <a:gridCol w="933010"/>
                <a:gridCol w="720272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268760"/>
          <a:ext cx="2016224" cy="792088"/>
        </p:xfrm>
        <a:graphic>
          <a:graphicData uri="http://schemas.openxmlformats.org/drawingml/2006/table">
            <a:tbl>
              <a:tblPr/>
              <a:tblGrid>
                <a:gridCol w="977647"/>
                <a:gridCol w="1038577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060848"/>
          <a:ext cx="6624736" cy="648072"/>
        </p:xfrm>
        <a:graphic>
          <a:graphicData uri="http://schemas.openxmlformats.org/drawingml/2006/table">
            <a:tbl>
              <a:tblPr/>
              <a:tblGrid>
                <a:gridCol w="1296144"/>
                <a:gridCol w="1008112"/>
                <a:gridCol w="1008112"/>
                <a:gridCol w="1224136"/>
                <a:gridCol w="1296144"/>
                <a:gridCol w="79208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1" y="2708920"/>
          <a:ext cx="5184577" cy="720080"/>
        </p:xfrm>
        <a:graphic>
          <a:graphicData uri="http://schemas.openxmlformats.org/drawingml/2006/table">
            <a:tbl>
              <a:tblPr/>
              <a:tblGrid>
                <a:gridCol w="1008112"/>
                <a:gridCol w="1224137"/>
                <a:gridCol w="1296144"/>
                <a:gridCol w="792088"/>
                <a:gridCol w="864096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3" y="3429000"/>
          <a:ext cx="2809101" cy="720080"/>
        </p:xfrm>
        <a:graphic>
          <a:graphicData uri="http://schemas.openxmlformats.org/drawingml/2006/table">
            <a:tbl>
              <a:tblPr/>
              <a:tblGrid>
                <a:gridCol w="864096"/>
                <a:gridCol w="936104"/>
                <a:gridCol w="1008901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99792" y="4149080"/>
          <a:ext cx="2952328" cy="792088"/>
        </p:xfrm>
        <a:graphic>
          <a:graphicData uri="http://schemas.openxmlformats.org/drawingml/2006/table">
            <a:tbl>
              <a:tblPr/>
              <a:tblGrid>
                <a:gridCol w="1008112"/>
                <a:gridCol w="1103266"/>
                <a:gridCol w="840950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07905" y="1268760"/>
          <a:ext cx="1224135" cy="792088"/>
        </p:xfrm>
        <a:graphic>
          <a:graphicData uri="http://schemas.openxmlformats.org/drawingml/2006/table">
            <a:tbl>
              <a:tblPr/>
              <a:tblGrid>
                <a:gridCol w="1224135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548681"/>
          <a:ext cx="7992886" cy="720079"/>
        </p:xfrm>
        <a:graphic>
          <a:graphicData uri="http://schemas.openxmlformats.org/drawingml/2006/table">
            <a:tbl>
              <a:tblPr/>
              <a:tblGrid>
                <a:gridCol w="1094083"/>
                <a:gridCol w="942127"/>
                <a:gridCol w="1066731"/>
                <a:gridCol w="1200453"/>
                <a:gridCol w="1094083"/>
                <a:gridCol w="942127"/>
                <a:gridCol w="933010"/>
                <a:gridCol w="720272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268760"/>
          <a:ext cx="2016224" cy="792088"/>
        </p:xfrm>
        <a:graphic>
          <a:graphicData uri="http://schemas.openxmlformats.org/drawingml/2006/table">
            <a:tbl>
              <a:tblPr/>
              <a:tblGrid>
                <a:gridCol w="977647"/>
                <a:gridCol w="1038577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060848"/>
          <a:ext cx="6624736" cy="648072"/>
        </p:xfrm>
        <a:graphic>
          <a:graphicData uri="http://schemas.openxmlformats.org/drawingml/2006/table">
            <a:tbl>
              <a:tblPr/>
              <a:tblGrid>
                <a:gridCol w="1296144"/>
                <a:gridCol w="1008112"/>
                <a:gridCol w="1008112"/>
                <a:gridCol w="1224136"/>
                <a:gridCol w="1296144"/>
                <a:gridCol w="79208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1" y="2708920"/>
          <a:ext cx="5184577" cy="720080"/>
        </p:xfrm>
        <a:graphic>
          <a:graphicData uri="http://schemas.openxmlformats.org/drawingml/2006/table">
            <a:tbl>
              <a:tblPr/>
              <a:tblGrid>
                <a:gridCol w="1008112"/>
                <a:gridCol w="1224137"/>
                <a:gridCol w="1296144"/>
                <a:gridCol w="792088"/>
                <a:gridCol w="864096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3" y="3429000"/>
          <a:ext cx="2809101" cy="720080"/>
        </p:xfrm>
        <a:graphic>
          <a:graphicData uri="http://schemas.openxmlformats.org/drawingml/2006/table">
            <a:tbl>
              <a:tblPr/>
              <a:tblGrid>
                <a:gridCol w="864096"/>
                <a:gridCol w="936104"/>
                <a:gridCol w="1008901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99792" y="4149080"/>
          <a:ext cx="2952328" cy="792088"/>
        </p:xfrm>
        <a:graphic>
          <a:graphicData uri="http://schemas.openxmlformats.org/drawingml/2006/table">
            <a:tbl>
              <a:tblPr/>
              <a:tblGrid>
                <a:gridCol w="1008112"/>
                <a:gridCol w="1103266"/>
                <a:gridCol w="840950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07905" y="1268760"/>
          <a:ext cx="1224135" cy="792088"/>
        </p:xfrm>
        <a:graphic>
          <a:graphicData uri="http://schemas.openxmlformats.org/drawingml/2006/table">
            <a:tbl>
              <a:tblPr/>
              <a:tblGrid>
                <a:gridCol w="1224135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548681"/>
          <a:ext cx="7992886" cy="720079"/>
        </p:xfrm>
        <a:graphic>
          <a:graphicData uri="http://schemas.openxmlformats.org/drawingml/2006/table">
            <a:tbl>
              <a:tblPr/>
              <a:tblGrid>
                <a:gridCol w="1094083"/>
                <a:gridCol w="942127"/>
                <a:gridCol w="1066731"/>
                <a:gridCol w="1200453"/>
                <a:gridCol w="1094083"/>
                <a:gridCol w="942127"/>
                <a:gridCol w="933010"/>
                <a:gridCol w="720272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268760"/>
          <a:ext cx="2016224" cy="792088"/>
        </p:xfrm>
        <a:graphic>
          <a:graphicData uri="http://schemas.openxmlformats.org/drawingml/2006/table">
            <a:tbl>
              <a:tblPr/>
              <a:tblGrid>
                <a:gridCol w="977647"/>
                <a:gridCol w="1038577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060848"/>
          <a:ext cx="6624736" cy="648072"/>
        </p:xfrm>
        <a:graphic>
          <a:graphicData uri="http://schemas.openxmlformats.org/drawingml/2006/table">
            <a:tbl>
              <a:tblPr/>
              <a:tblGrid>
                <a:gridCol w="1296144"/>
                <a:gridCol w="1008112"/>
                <a:gridCol w="1008112"/>
                <a:gridCol w="1224136"/>
                <a:gridCol w="1296144"/>
                <a:gridCol w="79208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1" y="2708920"/>
          <a:ext cx="5184577" cy="720080"/>
        </p:xfrm>
        <a:graphic>
          <a:graphicData uri="http://schemas.openxmlformats.org/drawingml/2006/table">
            <a:tbl>
              <a:tblPr/>
              <a:tblGrid>
                <a:gridCol w="1008112"/>
                <a:gridCol w="1224137"/>
                <a:gridCol w="1296144"/>
                <a:gridCol w="792088"/>
                <a:gridCol w="86409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3" y="3429000"/>
          <a:ext cx="2809101" cy="720080"/>
        </p:xfrm>
        <a:graphic>
          <a:graphicData uri="http://schemas.openxmlformats.org/drawingml/2006/table">
            <a:tbl>
              <a:tblPr/>
              <a:tblGrid>
                <a:gridCol w="864096"/>
                <a:gridCol w="936104"/>
                <a:gridCol w="1008901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99792" y="4149080"/>
          <a:ext cx="2952328" cy="792088"/>
        </p:xfrm>
        <a:graphic>
          <a:graphicData uri="http://schemas.openxmlformats.org/drawingml/2006/table">
            <a:tbl>
              <a:tblPr/>
              <a:tblGrid>
                <a:gridCol w="1008112"/>
                <a:gridCol w="1103266"/>
                <a:gridCol w="840950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07905" y="1268760"/>
          <a:ext cx="1224135" cy="792088"/>
        </p:xfrm>
        <a:graphic>
          <a:graphicData uri="http://schemas.openxmlformats.org/drawingml/2006/table">
            <a:tbl>
              <a:tblPr/>
              <a:tblGrid>
                <a:gridCol w="1224135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548681"/>
          <a:ext cx="7992886" cy="720079"/>
        </p:xfrm>
        <a:graphic>
          <a:graphicData uri="http://schemas.openxmlformats.org/drawingml/2006/table">
            <a:tbl>
              <a:tblPr/>
              <a:tblGrid>
                <a:gridCol w="1094083"/>
                <a:gridCol w="942127"/>
                <a:gridCol w="1066731"/>
                <a:gridCol w="1200453"/>
                <a:gridCol w="1094083"/>
                <a:gridCol w="942127"/>
                <a:gridCol w="933010"/>
                <a:gridCol w="720272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268760"/>
          <a:ext cx="2016224" cy="792088"/>
        </p:xfrm>
        <a:graphic>
          <a:graphicData uri="http://schemas.openxmlformats.org/drawingml/2006/table">
            <a:tbl>
              <a:tblPr/>
              <a:tblGrid>
                <a:gridCol w="977647"/>
                <a:gridCol w="1038577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060848"/>
          <a:ext cx="6624736" cy="648072"/>
        </p:xfrm>
        <a:graphic>
          <a:graphicData uri="http://schemas.openxmlformats.org/drawingml/2006/table">
            <a:tbl>
              <a:tblPr/>
              <a:tblGrid>
                <a:gridCol w="1296144"/>
                <a:gridCol w="1008112"/>
                <a:gridCol w="1008112"/>
                <a:gridCol w="1224136"/>
                <a:gridCol w="1296144"/>
                <a:gridCol w="79208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2" y="2708920"/>
          <a:ext cx="5184576" cy="720080"/>
        </p:xfrm>
        <a:graphic>
          <a:graphicData uri="http://schemas.openxmlformats.org/drawingml/2006/table">
            <a:tbl>
              <a:tblPr/>
              <a:tblGrid>
                <a:gridCol w="1008111"/>
                <a:gridCol w="1224137"/>
                <a:gridCol w="1296144"/>
                <a:gridCol w="792088"/>
                <a:gridCol w="86409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07905" y="1268760"/>
          <a:ext cx="1224135" cy="792088"/>
        </p:xfrm>
        <a:graphic>
          <a:graphicData uri="http://schemas.openxmlformats.org/drawingml/2006/table">
            <a:tbl>
              <a:tblPr/>
              <a:tblGrid>
                <a:gridCol w="1224135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699792" y="3429000"/>
          <a:ext cx="5184576" cy="720080"/>
        </p:xfrm>
        <a:graphic>
          <a:graphicData uri="http://schemas.openxmlformats.org/drawingml/2006/table">
            <a:tbl>
              <a:tblPr/>
              <a:tblGrid>
                <a:gridCol w="1033527"/>
                <a:gridCol w="1202957"/>
                <a:gridCol w="1291908"/>
                <a:gridCol w="792088"/>
                <a:gridCol w="355804"/>
                <a:gridCol w="50829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548681"/>
          <a:ext cx="7992886" cy="720079"/>
        </p:xfrm>
        <a:graphic>
          <a:graphicData uri="http://schemas.openxmlformats.org/drawingml/2006/table">
            <a:tbl>
              <a:tblPr/>
              <a:tblGrid>
                <a:gridCol w="1094083"/>
                <a:gridCol w="942127"/>
                <a:gridCol w="1066731"/>
                <a:gridCol w="1200453"/>
                <a:gridCol w="1094083"/>
                <a:gridCol w="942127"/>
                <a:gridCol w="933010"/>
                <a:gridCol w="720272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268760"/>
          <a:ext cx="2016224" cy="792088"/>
        </p:xfrm>
        <a:graphic>
          <a:graphicData uri="http://schemas.openxmlformats.org/drawingml/2006/table">
            <a:tbl>
              <a:tblPr/>
              <a:tblGrid>
                <a:gridCol w="977647"/>
                <a:gridCol w="1038577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060848"/>
          <a:ext cx="6624736" cy="648072"/>
        </p:xfrm>
        <a:graphic>
          <a:graphicData uri="http://schemas.openxmlformats.org/drawingml/2006/table">
            <a:tbl>
              <a:tblPr/>
              <a:tblGrid>
                <a:gridCol w="1296144"/>
                <a:gridCol w="1008112"/>
                <a:gridCol w="1008112"/>
                <a:gridCol w="1224136"/>
                <a:gridCol w="1296144"/>
                <a:gridCol w="79208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2" y="2708920"/>
          <a:ext cx="5184576" cy="720080"/>
        </p:xfrm>
        <a:graphic>
          <a:graphicData uri="http://schemas.openxmlformats.org/drawingml/2006/table">
            <a:tbl>
              <a:tblPr/>
              <a:tblGrid>
                <a:gridCol w="1008111"/>
                <a:gridCol w="1224137"/>
                <a:gridCol w="1296144"/>
                <a:gridCol w="792088"/>
                <a:gridCol w="86409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07905" y="1268760"/>
          <a:ext cx="1224135" cy="792088"/>
        </p:xfrm>
        <a:graphic>
          <a:graphicData uri="http://schemas.openxmlformats.org/drawingml/2006/table">
            <a:tbl>
              <a:tblPr/>
              <a:tblGrid>
                <a:gridCol w="1224135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699792" y="3429000"/>
          <a:ext cx="5184576" cy="720080"/>
        </p:xfrm>
        <a:graphic>
          <a:graphicData uri="http://schemas.openxmlformats.org/drawingml/2006/table">
            <a:tbl>
              <a:tblPr/>
              <a:tblGrid>
                <a:gridCol w="1033527"/>
                <a:gridCol w="1202957"/>
                <a:gridCol w="1291908"/>
                <a:gridCol w="792088"/>
                <a:gridCol w="355804"/>
                <a:gridCol w="50829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294</Words>
  <Application>Microsoft Office PowerPoint</Application>
  <PresentationFormat>Экран (4:3)</PresentationFormat>
  <Paragraphs>229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Шумбра – здоровый Шумбрачи – здоровье.</vt:lpstr>
      <vt:lpstr>Темась: Минек шумбрачись . (Наше здоровье)</vt:lpstr>
      <vt:lpstr>Правила здорового образа жизни! </vt:lpstr>
      <vt:lpstr>Сёрмадтано!</vt:lpstr>
      <vt:lpstr>Слайд 17</vt:lpstr>
      <vt:lpstr>Теемс зарядка</vt:lpstr>
      <vt:lpstr>Слайд 19</vt:lpstr>
      <vt:lpstr>Ванькскавтомс пейть</vt:lpstr>
      <vt:lpstr>Слайд 21</vt:lpstr>
      <vt:lpstr>Судрямс черть</vt:lpstr>
      <vt:lpstr>Слайд 23</vt:lpstr>
      <vt:lpstr>Шлямс кедть сапонь марто</vt:lpstr>
      <vt:lpstr>Слайд 25</vt:lpstr>
      <vt:lpstr>Ярсамс лезэв продуктадо</vt:lpstr>
      <vt:lpstr>Помоги Мойдодыру навести порядок !</vt:lpstr>
      <vt:lpstr>Закончите фразы:</vt:lpstr>
      <vt:lpstr>Вастомазонок, ялгат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Оля</dc:creator>
  <cp:lastModifiedBy>Оля</cp:lastModifiedBy>
  <cp:revision>20</cp:revision>
  <dcterms:created xsi:type="dcterms:W3CDTF">2015-04-15T17:29:48Z</dcterms:created>
  <dcterms:modified xsi:type="dcterms:W3CDTF">2015-04-16T07:46:19Z</dcterms:modified>
</cp:coreProperties>
</file>