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3717-8013-4736-9227-F75ED0D587AB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E2C4-3C6C-40E6-AE39-E605E70002A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3717-8013-4736-9227-F75ED0D587AB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E2C4-3C6C-40E6-AE39-E605E7000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3717-8013-4736-9227-F75ED0D587AB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E2C4-3C6C-40E6-AE39-E605E7000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3717-8013-4736-9227-F75ED0D587AB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E2C4-3C6C-40E6-AE39-E605E7000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3717-8013-4736-9227-F75ED0D587AB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E2C4-3C6C-40E6-AE39-E605E70002A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3717-8013-4736-9227-F75ED0D587AB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E2C4-3C6C-40E6-AE39-E605E7000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3717-8013-4736-9227-F75ED0D587AB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E2C4-3C6C-40E6-AE39-E605E7000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3717-8013-4736-9227-F75ED0D587AB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E2C4-3C6C-40E6-AE39-E605E7000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3717-8013-4736-9227-F75ED0D587AB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E2C4-3C6C-40E6-AE39-E605E7000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3717-8013-4736-9227-F75ED0D587AB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4E2C4-3C6C-40E6-AE39-E605E70002A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3717-8013-4736-9227-F75ED0D587AB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0F4E2C4-3C6C-40E6-AE39-E605E70002A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DF3717-8013-4736-9227-F75ED0D587AB}" type="datetimeFigureOut">
              <a:rPr lang="ru-RU" smtClean="0"/>
              <a:t>23.02.2016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F4E2C4-3C6C-40E6-AE39-E605E70002AE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Методический семинар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ru-RU" sz="4400" b="1" dirty="0" smtClean="0"/>
              <a:t>Интегрированный урок как средство развивающего обучения.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73730" name="Picture 2" descr="https://im2-tub-ru.yandex.net/i?id=5aef7bebd9a9760437ae4baed036b69b&amp;n=33&amp;h=215&amp;w=3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4575" y="4810124"/>
            <a:ext cx="3019425" cy="20478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2-tub-ru.yandex.net/i?id=5aef7bebd9a9760437ae4baed036b69b&amp;n=33&amp;h=215&amp;w=3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4575" y="4810124"/>
            <a:ext cx="3019425" cy="2047876"/>
          </a:xfrm>
          <a:prstGeom prst="rect">
            <a:avLst/>
          </a:prstGeom>
          <a:noFill/>
        </p:spPr>
      </p:pic>
      <p:sp>
        <p:nvSpPr>
          <p:cNvPr id="81921" name="Rectangle 1"/>
          <p:cNvSpPr>
            <a:spLocks noChangeArrowheads="1"/>
          </p:cNvSpPr>
          <p:nvPr/>
        </p:nvSpPr>
        <p:spPr bwMode="auto">
          <a:xfrm>
            <a:off x="0" y="0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введением ФГОС интегрированные уроки  стали занимать особое место. Проведение таких уроков - один из путей повышения эффективности образовательного процесса на основе реализации принципов </a:t>
            </a:r>
            <a:r>
              <a:rPr kumimoji="0" lang="ru-RU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деятельностного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подхода в обучении.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2-tub-ru.yandex.net/i?id=5aef7bebd9a9760437ae4baed036b69b&amp;n=33&amp;h=215&amp;w=3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4575" y="4810124"/>
            <a:ext cx="3019425" cy="2047876"/>
          </a:xfrm>
          <a:prstGeom prst="rect">
            <a:avLst/>
          </a:prstGeom>
          <a:noFill/>
        </p:spPr>
      </p:pic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0" y="0"/>
            <a:ext cx="914400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же придумать интегрированный урок?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Сначала давайте обратим внимание на вопросы детей. Затем найдём единомышленников-учителей, заинтересуем (!) детей их же вопросом, предложим интересный вариант сценария проведения занятия, а далее... только рабочие моменты! Проблема, которая волнует самих обучающихся, будет лежать в основе ИУ.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2-tub-ru.yandex.net/i?id=5aef7bebd9a9760437ae4baed036b69b&amp;n=33&amp;h=215&amp;w=3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4575" y="4810124"/>
            <a:ext cx="3019425" cy="20478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 smtClean="0"/>
          </a:p>
          <a:p>
            <a:r>
              <a:rPr lang="ru-RU" sz="3200" dirty="0"/>
              <a:t> </a:t>
            </a:r>
            <a:r>
              <a:rPr lang="ru-RU" sz="3200" dirty="0" smtClean="0"/>
              <a:t>   Все </a:t>
            </a:r>
            <a:r>
              <a:rPr lang="ru-RU" sz="3200" dirty="0"/>
              <a:t>ИУ, нацеленные, в том числе и на формирование элементов информационной (информационно - технологической) компетенции,  должна проводится совместно учителями-предметниками (от 2 до 4 человек). На этих уроках предусматривается деятельность учащихся в группах, что одновременно решает задачи развития кооперативной компетенции; предусматривается дискуссия учащихся, что позволяет решать задачи развития коммуникативной компетенции.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2-tub-ru.yandex.net/i?id=5aef7bebd9a9760437ae4baed036b69b&amp;n=33&amp;h=215&amp;w=3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4575" y="4810124"/>
            <a:ext cx="3019425" cy="2047876"/>
          </a:xfrm>
          <a:prstGeom prst="rect">
            <a:avLst/>
          </a:prstGeom>
          <a:noFill/>
        </p:spPr>
      </p:pic>
      <p:sp>
        <p:nvSpPr>
          <p:cNvPr id="86017" name="Rectangle 1"/>
          <p:cNvSpPr>
            <a:spLocks noChangeArrowheads="1"/>
          </p:cNvSpPr>
          <p:nvPr/>
        </p:nvSpPr>
        <p:spPr bwMode="auto">
          <a:xfrm>
            <a:off x="0" y="0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Учитель на уроке создаёт условия для практической деятельности учащихся. Им  предоставляется возможность выбора объекта изучения, вида и формы отчетных работ, литературы, по которой они будут готовить собственные работы. На основе собранных материалов каждая группа составляет собственное мнение и представляет классу.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2-tub-ru.yandex.net/i?id=5aef7bebd9a9760437ae4baed036b69b&amp;n=33&amp;h=215&amp;w=3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4575" y="4810124"/>
            <a:ext cx="3019425" cy="2047876"/>
          </a:xfrm>
          <a:prstGeom prst="rect">
            <a:avLst/>
          </a:prstGeom>
          <a:noFill/>
        </p:spPr>
      </p:pic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0" y="0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Материалы для подготовки к семинару взяты из научно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методического журнала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Русский язык и литература. Все для учителя!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№2(2015 год.) с.4-8; №10 (2014 год.) с. 2-4; № 9(2015 год, ) с.9-10.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Подготовила: учитель русского языка и литературы Грачева Л.А.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2-tub-ru.yandex.net/i?id=5aef7bebd9a9760437ae4baed036b69b&amp;n=33&amp;h=215&amp;w=3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4575" y="4810124"/>
            <a:ext cx="3019425" cy="2047876"/>
          </a:xfrm>
          <a:prstGeom prst="rect">
            <a:avLst/>
          </a:prstGeom>
          <a:noFill/>
        </p:spPr>
      </p:pic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0" y="0"/>
            <a:ext cx="8890639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66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1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Спасибо за внимание!</a:t>
            </a:r>
            <a:endParaRPr kumimoji="0" lang="ru-RU" sz="6600" b="1" i="1" strike="noStrike" cap="none" normalizeH="0" baseline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6537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</a:t>
            </a: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Интеграция </a:t>
            </a:r>
            <a:r>
              <a:rPr lang="ru-RU" dirty="0" smtClean="0"/>
              <a:t>– это соединение знаний из разных областей. Она способствует целостности восприятия мира и человека, живущего в нём и познающего.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https://im2-tub-ru.yandex.net/i?id=5aef7bebd9a9760437ae4baed036b69b&amp;n=33&amp;h=215&amp;w=31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124575" y="4810125"/>
            <a:ext cx="3019425" cy="2047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2-tub-ru.yandex.net/i?id=5aef7bebd9a9760437ae4baed036b69b&amp;n=33&amp;h=215&amp;w=3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4575" y="4810124"/>
            <a:ext cx="3019425" cy="2047876"/>
          </a:xfrm>
          <a:prstGeom prst="rect">
            <a:avLst/>
          </a:prstGeom>
          <a:noFill/>
        </p:spPr>
      </p:pic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357158" y="357166"/>
            <a:ext cx="850112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Интеграция предметов в современной школе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одно из направлений активных  поисков новых педагогических решений, способствующих развитию творческого потенциала учителя и ученика. Проблема интеграции важна и современна. Её актуальность продиктована новыми социальными вопросами, предъявляемыми к школе, и обусловлена изменениями в сфере науки и производства.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128586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Виды интеграции: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Picture 2" descr="https://im2-tub-ru.yandex.net/i?id=5aef7bebd9a9760437ae4baed036b69b&amp;n=33&amp;h=215&amp;w=3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4575" y="4810124"/>
            <a:ext cx="3019425" cy="2047876"/>
          </a:xfrm>
          <a:prstGeom prst="rect">
            <a:avLst/>
          </a:prstGeom>
          <a:noFill/>
        </p:spPr>
      </p:pic>
      <p:sp>
        <p:nvSpPr>
          <p:cNvPr id="77825" name="Rectangle 1"/>
          <p:cNvSpPr>
            <a:spLocks noChangeArrowheads="1"/>
          </p:cNvSpPr>
          <p:nvPr/>
        </p:nvSpPr>
        <p:spPr bwMode="auto">
          <a:xfrm>
            <a:off x="0" y="1643050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проблемная интеграция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 предполагает обращение на уроке или на ряде уроков к одной и той же ключевой идее, которая становится не объектом для повторения, а примером для обнаружения новых оттенков и граней изучаемого явления);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тематическая интеграция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 создается общей темой урока, одновременно давая возможность развернуть главное содержание при обращении к разным аспектам);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межпредметная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интеграция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 в рамках урока сближаются предметы, близкие по способу познания мира: литература и МХК; музыка и литература; литература, музыка и ИЗО.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2-tub-ru.yandex.net/i?id=5aef7bebd9a9760437ae4baed036b69b&amp;n=33&amp;h=215&amp;w=3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4575" y="4810124"/>
            <a:ext cx="3019425" cy="2047876"/>
          </a:xfrm>
          <a:prstGeom prst="rect">
            <a:avLst/>
          </a:prstGeom>
          <a:noFill/>
        </p:spPr>
      </p:pic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0" y="0"/>
            <a:ext cx="9144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Нестандартные</a:t>
            </a:r>
            <a:r>
              <a:rPr kumimoji="0" lang="ru-RU" sz="4400" b="1" i="0" u="none" strike="noStrike" cap="none" normalizeH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формы интегрированных уроков: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урок творческого поиска;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лабораторные работы;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урок 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проект;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урок 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4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путешествие и т. п.</a:t>
            </a:r>
            <a:endParaRPr kumimoji="0" lang="ru-RU" sz="4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288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Разрабатывая 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</a:rPr>
              <a:t>такой урок, учитель должен учитывать: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Picture 2" descr="https://im2-tub-ru.yandex.net/i?id=5aef7bebd9a9760437ae4baed036b69b&amp;n=33&amp;h=215&amp;w=3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5429264"/>
            <a:ext cx="2786050" cy="1428736"/>
          </a:xfrm>
          <a:prstGeom prst="rect">
            <a:avLst/>
          </a:prstGeom>
          <a:noFill/>
        </p:spPr>
      </p:pic>
      <p:sp>
        <p:nvSpPr>
          <p:cNvPr id="79873" name="Rectangle 1"/>
          <p:cNvSpPr>
            <a:spLocks noChangeArrowheads="1"/>
          </p:cNvSpPr>
          <p:nvPr/>
        </p:nvSpPr>
        <p:spPr bwMode="auto">
          <a:xfrm>
            <a:off x="0" y="1357298"/>
            <a:ext cx="91440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урока ( это может быть сокращения сроков изучения темы, ликвидация пробелов в знаниях учащихся, перераспределение приоритетов и т. п.);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Подбор объектов, то есть источников информации;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Определение </a:t>
            </a: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системообразующего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фактора, то есть нахождение основания для объединения разнопредметной информации ( это идея, явление, понятие или предмет);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новой структуры курса, то есть изменение функционального назначения знаний;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Переработка содержания ( разрушение старых  форм, создание новых связей между отдельными элементами системы).</a:t>
            </a:r>
            <a:endParaRPr kumimoji="0" lang="ru-RU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ChangeArrowheads="1"/>
          </p:cNvSpPr>
          <p:nvPr/>
        </p:nvSpPr>
        <p:spPr bwMode="auto">
          <a:xfrm>
            <a:off x="0" y="0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u="sng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Во-первых,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нтегрированные уроки способствуют формированию целостной картины мира у детей; развивают потенциал обучающихся, побуждают к  активному познанию окружающего мира, к осмыслению причинно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следственных связей, к развитию логического мышления, коммуникативных способностей.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Во-вторых,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уроки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здоровьесберегающие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снимают утомляемость, перенапряжение учащихся за счет переключения на разнообразные виды деятельности.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u="sng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В-третьих</a:t>
            </a:r>
            <a:r>
              <a:rPr kumimoji="0" lang="ru-RU" sz="2800" b="1" i="0" u="sng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интеграция дает возможность для самореализации, творчества учителя, способствует раскрытию его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способностей.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https://im2-tub-ru.yandex.net/i?id=5aef7bebd9a9760437ae4baed036b69b&amp;n=33&amp;h=215&amp;w=3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5214950"/>
            <a:ext cx="2857488" cy="1643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2-tub-ru.yandex.net/i?id=5aef7bebd9a9760437ae4baed036b69b&amp;n=33&amp;h=215&amp;w=3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4575" y="4810124"/>
            <a:ext cx="3019425" cy="20478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Как </a:t>
            </a: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придумать интегрированный урок?</a:t>
            </a:r>
          </a:p>
          <a:p>
            <a:r>
              <a:rPr lang="ru-RU" sz="3600" dirty="0"/>
              <a:t>       </a:t>
            </a:r>
            <a:r>
              <a:rPr lang="ru-RU" sz="3600" b="1" u="sng" dirty="0"/>
              <a:t>Интегрированные уроки  </a:t>
            </a:r>
            <a:r>
              <a:rPr lang="ru-RU" sz="3600" dirty="0"/>
              <a:t>- не новшество образовательной системы, но в современном учебном мире они требуют к себе особого отношения, так как расширяют сферу знаний обучающихся по различным </a:t>
            </a:r>
            <a:r>
              <a:rPr lang="ru-RU" sz="3600" dirty="0" smtClean="0"/>
              <a:t>дисциплинам</a:t>
            </a:r>
            <a:r>
              <a:rPr lang="ru-RU" sz="3600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m2-tub-ru.yandex.net/i?id=5aef7bebd9a9760437ae4baed036b69b&amp;n=33&amp;h=215&amp;w=31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4575" y="4810124"/>
            <a:ext cx="3019425" cy="20478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1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Интегрированные </a:t>
            </a:r>
            <a:r>
              <a:rPr lang="ru-RU" sz="4400" b="1" dirty="0">
                <a:solidFill>
                  <a:schemeClr val="accent2">
                    <a:lumMod val="75000"/>
                  </a:schemeClr>
                </a:solidFill>
              </a:rPr>
              <a:t>уроки </a:t>
            </a:r>
            <a:r>
              <a:rPr lang="ru-RU" sz="4400" dirty="0"/>
              <a:t>- это уроки изучения определённых тем на основе двух-трёх учебных предметов. Метод интеграции, применяемый на уроках, способствует формированию </a:t>
            </a:r>
            <a:r>
              <a:rPr lang="ru-RU" sz="4400" dirty="0" err="1"/>
              <a:t>межпредметных</a:t>
            </a:r>
            <a:r>
              <a:rPr lang="ru-RU" sz="4400" dirty="0"/>
              <a:t> </a:t>
            </a:r>
            <a:r>
              <a:rPr lang="ru-RU" sz="4400" dirty="0" smtClean="0"/>
              <a:t>понятий.</a:t>
            </a:r>
            <a:endParaRPr lang="ru-RU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</TotalTime>
  <Words>680</Words>
  <Application>Microsoft Office PowerPoint</Application>
  <PresentationFormat>Экран (4:3)</PresentationFormat>
  <Paragraphs>50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Методический семинар</vt:lpstr>
      <vt:lpstr>   Интеграция – это соединение знаний из разных областей. Она способствует целостности восприятия мира и человека, живущего в нём и познающего. </vt:lpstr>
      <vt:lpstr>Слайд 3</vt:lpstr>
      <vt:lpstr>Виды интеграции:</vt:lpstr>
      <vt:lpstr>Слайд 5</vt:lpstr>
      <vt:lpstr> Разрабатывая такой урок, учитель должен учитывать:  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Методический семинар</dc:title>
  <dc:creator>Грачева</dc:creator>
  <cp:lastModifiedBy>Грачева</cp:lastModifiedBy>
  <cp:revision>9</cp:revision>
  <dcterms:created xsi:type="dcterms:W3CDTF">2016-02-23T13:00:16Z</dcterms:created>
  <dcterms:modified xsi:type="dcterms:W3CDTF">2016-02-23T14:25:21Z</dcterms:modified>
</cp:coreProperties>
</file>