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2" r:id="rId3"/>
    <p:sldId id="268" r:id="rId4"/>
    <p:sldId id="257" r:id="rId5"/>
    <p:sldId id="264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80C414-0ACC-4F1E-BB3E-C33BE2D7215C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34DD9-A064-4D52-BCE8-C9DCF2AB2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2286000" y="6812280"/>
            <a:ext cx="628652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500990" cy="5446252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/>
              <a:t>Фигыль</a:t>
            </a:r>
            <a:endParaRPr lang="ru-RU" sz="4000" dirty="0" smtClean="0"/>
          </a:p>
          <a:p>
            <a:pPr algn="ctr"/>
            <a:r>
              <a:rPr lang="ru-RU" sz="3600" dirty="0" err="1" smtClean="0"/>
              <a:t>Затланышлы</a:t>
            </a:r>
            <a:r>
              <a:rPr lang="ru-RU" sz="3600" dirty="0" smtClean="0"/>
              <a:t>     </a:t>
            </a:r>
            <a:r>
              <a:rPr lang="ru-RU" sz="3600" dirty="0" err="1" smtClean="0"/>
              <a:t>затланышсыз</a:t>
            </a:r>
            <a:endParaRPr lang="ru-RU" sz="3600" dirty="0" smtClean="0"/>
          </a:p>
          <a:p>
            <a:pPr algn="ctr"/>
            <a:endParaRPr lang="ru-RU" sz="3600" dirty="0" smtClean="0"/>
          </a:p>
          <a:p>
            <a:r>
              <a:rPr lang="ru-RU" sz="3600" i="1" dirty="0" err="1" smtClean="0"/>
              <a:t>Хик</a:t>
            </a:r>
            <a:r>
              <a:rPr lang="tt-RU" sz="3600" i="1" dirty="0" smtClean="0"/>
              <a:t>әя                         сыйфат</a:t>
            </a:r>
          </a:p>
          <a:p>
            <a:r>
              <a:rPr lang="tt-RU" sz="3600" dirty="0" smtClean="0"/>
              <a:t>Боерык                      </a:t>
            </a:r>
            <a:r>
              <a:rPr lang="tt-RU" sz="3600" i="1" dirty="0" smtClean="0"/>
              <a:t>исем</a:t>
            </a:r>
          </a:p>
          <a:p>
            <a:r>
              <a:rPr lang="tt-RU" sz="3600" i="1" dirty="0" smtClean="0"/>
              <a:t>Шарт </a:t>
            </a:r>
            <a:r>
              <a:rPr lang="tt-RU" sz="3600" dirty="0" smtClean="0"/>
              <a:t>                          </a:t>
            </a:r>
            <a:r>
              <a:rPr lang="tt-RU" sz="3600" i="1" dirty="0" smtClean="0"/>
              <a:t>хәл</a:t>
            </a:r>
          </a:p>
          <a:p>
            <a:r>
              <a:rPr lang="tt-RU" sz="3600" dirty="0" smtClean="0"/>
              <a:t>                                   </a:t>
            </a:r>
            <a:r>
              <a:rPr lang="tt-RU" sz="3600" i="1" dirty="0" smtClean="0"/>
              <a:t>инфинитив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68" y="214290"/>
            <a:ext cx="6049968" cy="1714512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t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Затланышсыз фигыл</a:t>
            </a:r>
            <a:r>
              <a:rPr lang="ru-RU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ләр</a:t>
            </a:r>
            <a:endParaRPr lang="ru-RU" sz="66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H="1">
            <a:off x="4000500" y="2214563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Волна 25"/>
          <p:cNvSpPr/>
          <p:nvPr/>
        </p:nvSpPr>
        <p:spPr>
          <a:xfrm>
            <a:off x="5214938" y="2500313"/>
            <a:ext cx="2714625" cy="164306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Инфинитив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олна 27"/>
          <p:cNvSpPr/>
          <p:nvPr/>
        </p:nvSpPr>
        <p:spPr>
          <a:xfrm>
            <a:off x="1000125" y="4429125"/>
            <a:ext cx="2643188" cy="150018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 Исем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олна 30"/>
          <p:cNvSpPr/>
          <p:nvPr/>
        </p:nvSpPr>
        <p:spPr>
          <a:xfrm>
            <a:off x="5214938" y="4286250"/>
            <a:ext cx="2643187" cy="164306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Сыйфат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олна 32"/>
          <p:cNvSpPr/>
          <p:nvPr/>
        </p:nvSpPr>
        <p:spPr>
          <a:xfrm>
            <a:off x="1143000" y="2428875"/>
            <a:ext cx="2571750" cy="164306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latin typeface="Times New Roman" pitchFamily="18" charset="0"/>
                <a:cs typeface="Times New Roman" pitchFamily="18" charset="0"/>
              </a:rPr>
              <a:t>Хәл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9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1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95953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Сыйфат фигыль </a:t>
            </a:r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tt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 үк вакытта сыйфат һәм фигыль билгеләренә ия булган сүзләр</a:t>
            </a:r>
          </a:p>
          <a:p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04864"/>
            <a:ext cx="43564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Сыйфат кебек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билгене белдерә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нинди соравына җавап бирә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исемләшсә, килеш, сан, тартым белән төрләнә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җөмләдә аергыч һәм башка җөмлә кисәкләре була.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2204864"/>
            <a:ext cx="43564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Фигыль кебек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эш-хәрәкәтне белдерә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ни эшләүче?</a:t>
            </a:r>
          </a:p>
          <a:p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ни эшләгән? сорауларына җавап бирә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барлык-юклык, юнәлеш, заман белән  төрләнә</a:t>
            </a:r>
          </a:p>
          <a:p>
            <a:r>
              <a:rPr lang="tt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җөмләдә иярчен җөмләнең хәбәре була..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20688"/>
            <a:ext cx="72703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Марат – күп </a:t>
            </a:r>
            <a:r>
              <a:rPr lang="tt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укый торган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кеше.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Марат, без килгәнче, китап</a:t>
            </a:r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укый торган.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847726"/>
            <a:ext cx="51291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 </a:t>
            </a:r>
            <a:r>
              <a:rPr lang="tt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язган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хатны</a:t>
            </a:r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тапшырдым.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 хат </a:t>
            </a:r>
            <a:r>
              <a:rPr lang="tt-RU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язган.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215878"/>
            <a:ext cx="4884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Иртәгә</a:t>
            </a:r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кунак киләсе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көн.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Иртәгә безгә кунак </a:t>
            </a:r>
            <a:r>
              <a:rPr lang="tt-RU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киләсе.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95953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ска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tt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ете о том, что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уставший человек присел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заработанные деньги не хочется отдавать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подошедшая женщина громко говорила</a:t>
            </a:r>
          </a:p>
          <a:p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7712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000" dirty="0" smtClean="0">
                <a:solidFill>
                  <a:srgbClr val="FF0000"/>
                </a:solidFill>
              </a:rPr>
              <a:t>ӨЙГӘ ЭШ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873752"/>
          </a:xfrm>
        </p:spPr>
        <p:txBody>
          <a:bodyPr>
            <a:normAutofit/>
          </a:bodyPr>
          <a:lstStyle/>
          <a:p>
            <a:endParaRPr lang="tt-RU" sz="4000" dirty="0" smtClean="0"/>
          </a:p>
          <a:p>
            <a:pPr algn="ctr"/>
            <a:r>
              <a:rPr lang="tt-RU" sz="4000" dirty="0" smtClean="0"/>
              <a:t>52 нче бит, 9 нчы күнегү. Ситуатив күнегүне дәфтәрләрдә үтәргә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173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Затланышсыз фигыльләр</vt:lpstr>
      <vt:lpstr>Слайд 3</vt:lpstr>
      <vt:lpstr>Слайд 4</vt:lpstr>
      <vt:lpstr>Слайд 5</vt:lpstr>
      <vt:lpstr>ӨЙГӘ ЭШ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Җөмлә төрләре.</dc:title>
  <dc:creator>1</dc:creator>
  <cp:lastModifiedBy>Юлдуз</cp:lastModifiedBy>
  <cp:revision>17</cp:revision>
  <dcterms:created xsi:type="dcterms:W3CDTF">2011-10-10T14:04:18Z</dcterms:created>
  <dcterms:modified xsi:type="dcterms:W3CDTF">2014-11-17T19:05:21Z</dcterms:modified>
</cp:coreProperties>
</file>