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9" r:id="rId3"/>
    <p:sldId id="270" r:id="rId4"/>
    <p:sldId id="256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11" autoAdjust="0"/>
  </p:normalViewPr>
  <p:slideViewPr>
    <p:cSldViewPr>
      <p:cViewPr>
        <p:scale>
          <a:sx n="110" d="100"/>
          <a:sy n="110" d="100"/>
        </p:scale>
        <p:origin x="-78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DD4289-6221-4282-9C21-078F8D15C241}" type="datetimeFigureOut">
              <a:rPr lang="ru-RU" smtClean="0"/>
              <a:pPr/>
              <a:t>04.02.2016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49EC6F-2318-4A5A-B14E-6019F6891D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Туган ягым-</a:t>
            </a:r>
            <a:br>
              <a:rPr lang="ru-RU" smtClean="0"/>
            </a:br>
            <a:r>
              <a:rPr lang="ru-RU" smtClean="0"/>
              <a:t>г</a:t>
            </a:r>
            <a:r>
              <a:rPr lang="tt-RU" smtClean="0"/>
              <a:t>үзәл Кама Тамагы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2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Сафиуллин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Рәис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 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Татарстан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Республикасының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атказанган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сәнгать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эшлеклесе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1926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Бәрлегуҗа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Documents and Settings\1\Мои документы\Мои рисунки\09a055d56adf3043d2a71f0c22285e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857496"/>
            <a:ext cx="2786082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Рәдиф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Сәгъди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Сагъдиев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Рәдиф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Наҗип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- Татарстан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Республикасының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атказанган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сәнгать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эшлеклесе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драматург,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җырлар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авторы . 1957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Балчыклы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</a:t>
            </a:r>
            <a:r>
              <a:rPr lang="ru-RU" sz="3200" dirty="0" smtClean="0"/>
              <a:t>          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2" name="Picture 2" descr="C:\Documents and Settings\1\Мои документы\Мои рисунки\photo_sagd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708920"/>
            <a:ext cx="4429156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Сөләйманова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Флера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Зиятдин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кызы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Татарстан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Республикасының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атказанган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артисткасы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1939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Иске Барыш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1\Мои документы\Мои рисунки\photo_suleiman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357430"/>
            <a:ext cx="3044824" cy="4235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Бакый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Урманче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– скульптор. 1897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Әтисе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Кече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Салтыктан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1\Мои документы\Мои рисунки\photo_urmanch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857496"/>
            <a:ext cx="2928958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0" y="0"/>
            <a:ext cx="9118015" cy="6858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dirty="0"/>
              <a:t/>
            </a:r>
            <a:br>
              <a:rPr lang="tt-RU" dirty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>Кайларга китеп,кайларгабармадым.</a:t>
            </a:r>
            <a:br>
              <a:rPr lang="tt-RU" dirty="0" smtClean="0"/>
            </a:br>
            <a:r>
              <a:rPr lang="tt-RU" dirty="0" smtClean="0"/>
              <a:t>Сагынып кайттым Иделем  таңнарын...</a:t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157193"/>
            <a:ext cx="7416824" cy="28803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059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92D050"/>
          </a:solidFill>
        </p:spPr>
        <p:txBody>
          <a:bodyPr/>
          <a:lstStyle/>
          <a:p>
            <a:r>
              <a:rPr lang="tt-RU" dirty="0" smtClean="0"/>
              <a:t>Кама тамагы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стенд\тат яз\OjUv8WMO1J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282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tt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Кама Тамагының танылган</a:t>
            </a:r>
            <a:br>
              <a:rPr lang="tt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tt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кызлары һәм уллары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9"/>
            <a:ext cx="2414582" cy="1571608"/>
          </a:xfrm>
        </p:spPr>
        <p:txBody>
          <a:bodyPr>
            <a:normAutofit/>
          </a:bodyPr>
          <a:lstStyle/>
          <a:p>
            <a:r>
              <a:rPr lang="ru-RU" dirty="0" smtClean="0"/>
              <a:t>п</a:t>
            </a:r>
            <a:endParaRPr lang="ru-RU" dirty="0"/>
          </a:p>
        </p:txBody>
      </p:sp>
    </p:spTree>
  </p:cSld>
  <p:clrMapOvr>
    <a:masterClrMapping/>
  </p:clrMapOvr>
  <p:transition spd="slow">
    <p:plus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Миңнуллин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Туфан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Габдулла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драматург,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халык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язучысы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Г. Тукай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исемендәге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К.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Станиславский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исемендәге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премияләр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лауреаты , 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Татарстан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Республикасының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Дәүләт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Советы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депутаты. 1935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Олы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Мәрәтхуҗа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1\Мои документы\Мои рисунки\photo_minnul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429000"/>
            <a:ext cx="2643206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Беляев Ислам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Габделхак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шагыйрь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журналист. 1926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Татар Каратае(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Уразлино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ru-RU" sz="3200" dirty="0" smtClean="0"/>
              <a:t> 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  <p:pic>
        <p:nvPicPr>
          <p:cNvPr id="1026" name="Picture 2" descr="C:\Documents and Settings\1\Мои документы\Мои рисунки\Беляев Ислам Габделхакович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643182"/>
            <a:ext cx="3286148" cy="40005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Хәмид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Вәлиди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Вәлиев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Хәмид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Фәттах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–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шагыйрь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1938нче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Олы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Карамалы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2050" name="Picture 2" descr="C:\Documents and Settings\1\Мои документы\Мои рисунки\photo_validi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714620"/>
            <a:ext cx="3357586" cy="3786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Ибраһим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Гази    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Мингазиев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Ибраһим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Зарифулла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-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язучы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  Г. Тукай 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премиясе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лауреаты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1907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Олы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Кармалы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1\Мои документы\Мои рисунки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071810"/>
            <a:ext cx="2786082" cy="34290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Камалов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Нариман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–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шагыйрь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журналист.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1942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нче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Кече  Салтык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авылында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туган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1\Мои документы\Мои рисунки\Камалов Нарим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714620"/>
            <a:ext cx="2500330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159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Туган ягым- гүзәл Кама Тамагы</vt:lpstr>
      <vt:lpstr>   Кайларга китеп,кайларгабармадым. Сагынып кайттым Иделем  таңнарын...    </vt:lpstr>
      <vt:lpstr>Кама тамагы</vt:lpstr>
      <vt:lpstr>Кама Тамагының танылган  кызлары һәм уллары</vt:lpstr>
      <vt:lpstr>Миңнуллин Туфан Габдулла улы - драматург, халык язучысы,  Г. Тукай исемендәге,   К. Станиславский исемендәге премияләр лауреаты ,  Татарстан Республикасының Дәүләт Советы депутаты. 1935 нче елда Олы Мәрәтхуҗа авылында туган.       </vt:lpstr>
      <vt:lpstr>Беляев Ислам Габделхак улы - шагыйрь, журналист. 1926 нчы елда Татар Каратае(Уразлино)авылында туган.              </vt:lpstr>
      <vt:lpstr> Хәмид  Вәлиди( Вәлиев Хәмид Фәттах улы) – шагыйрь. 1938нче елда  Олы Карамалы авылында туган.       </vt:lpstr>
      <vt:lpstr>   Ибраһим Гази     (Мингазиев Ибраһим Зарифулла улы) - язучы,   Г. Тукай  премиясе лауреаты 1907 нче елда Олы Кармалы авылында туган.      </vt:lpstr>
      <vt:lpstr>Камалов Нариман –шагыйрь , журналист.  1942 нче елда Кече  Салтык авылында туган.       </vt:lpstr>
      <vt:lpstr>Сафиуллин Рәис -   Татарстан Республикасының атказанган сәнгать эшлеклесе. 1926 нчы елда Бәрлегуҗа авылында туган.       </vt:lpstr>
      <vt:lpstr> Рәдиф Сәгъди ( Сагъдиев Рәдиф Наҗип улы) - Татарстан Республикасының атказанган сәнгать эшлеклесе, драматург, җырлар авторы . 1957  нче елда Балчыклы авылында туган.                            </vt:lpstr>
      <vt:lpstr>Сөләйманова Флера Зиятдин кызы - Татарстан Республикасының атказанган  артисткасы.  1939 нчы елда Иске Барыш авылында туган.        </vt:lpstr>
      <vt:lpstr> Бакый Урманче – скульптор. 1897 нче елда туган. Әтисе   Кече Салтыктан.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Деятели литературы и искусства – уроженцы Камского Устья.</dc:title>
  <dc:creator>1</dc:creator>
  <cp:lastModifiedBy>DNA7 X86</cp:lastModifiedBy>
  <cp:revision>23</cp:revision>
  <dcterms:created xsi:type="dcterms:W3CDTF">2013-01-16T17:40:36Z</dcterms:created>
  <dcterms:modified xsi:type="dcterms:W3CDTF">2016-02-04T19:33:48Z</dcterms:modified>
</cp:coreProperties>
</file>