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6D1B-5F8B-4806-9182-311D4171F5E8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481-9891-4275-8E00-C18B462C31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6D1B-5F8B-4806-9182-311D4171F5E8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481-9891-4275-8E00-C18B462C3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6D1B-5F8B-4806-9182-311D4171F5E8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481-9891-4275-8E00-C18B462C3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6D1B-5F8B-4806-9182-311D4171F5E8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481-9891-4275-8E00-C18B462C3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6D1B-5F8B-4806-9182-311D4171F5E8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402B481-9891-4275-8E00-C18B462C3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6D1B-5F8B-4806-9182-311D4171F5E8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481-9891-4275-8E00-C18B462C3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6D1B-5F8B-4806-9182-311D4171F5E8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481-9891-4275-8E00-C18B462C3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6D1B-5F8B-4806-9182-311D4171F5E8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481-9891-4275-8E00-C18B462C3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6D1B-5F8B-4806-9182-311D4171F5E8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481-9891-4275-8E00-C18B462C3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6D1B-5F8B-4806-9182-311D4171F5E8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481-9891-4275-8E00-C18B462C3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6D1B-5F8B-4806-9182-311D4171F5E8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B481-9891-4275-8E00-C18B462C3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F56D1B-5F8B-4806-9182-311D4171F5E8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02B481-9891-4275-8E00-C18B462C31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7"/>
            <a:ext cx="7672414" cy="10001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285860"/>
            <a:ext cx="6343672" cy="3567122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М</a:t>
            </a:r>
            <a:r>
              <a:rPr lang="tt-RU" sz="6600" dirty="0" smtClean="0">
                <a:solidFill>
                  <a:srgbClr val="FF0000"/>
                </a:solidFill>
              </a:rPr>
              <a:t>өхәммәт Мәһдиев әсәрләрендә мәктәп һәм авыл темасы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FF0000"/>
                </a:solidFill>
              </a:rPr>
              <a:t>Мөхәммәт Мәһдиев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!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142984"/>
            <a:ext cx="8072494" cy="557216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0000"/>
                </a:solidFill>
              </a:rPr>
              <a:t>Укытучы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галим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язучы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Содержимое 3" descr="3 сла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285860"/>
            <a:ext cx="8286808" cy="52864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30" y="357166"/>
            <a:ext cx="821537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054617"/>
          </a:xfrm>
        </p:spPr>
        <p:txBody>
          <a:bodyPr>
            <a:noAutofit/>
          </a:bodyPr>
          <a:lstStyle/>
          <a:p>
            <a:r>
              <a:rPr lang="ru-RU" sz="4400" dirty="0"/>
              <a:t>Татар </a:t>
            </a:r>
            <a:r>
              <a:rPr lang="ru-RU" sz="4400" dirty="0" err="1"/>
              <a:t>әдәбиятында ул</a:t>
            </a:r>
            <a:r>
              <a:rPr lang="ru-RU" sz="4400" dirty="0"/>
              <a:t> «</a:t>
            </a:r>
            <a:r>
              <a:rPr lang="ru-RU" sz="4400" dirty="0" err="1"/>
              <a:t>Фронтовиклар</a:t>
            </a:r>
            <a:r>
              <a:rPr lang="ru-RU" sz="4400" dirty="0"/>
              <a:t>», «</a:t>
            </a:r>
            <a:r>
              <a:rPr lang="ru-RU" sz="4400" dirty="0" err="1"/>
              <a:t>Каз</a:t>
            </a:r>
            <a:r>
              <a:rPr lang="ru-RU" sz="4400" dirty="0"/>
              <a:t> </a:t>
            </a:r>
            <a:r>
              <a:rPr lang="ru-RU" sz="4400" dirty="0" err="1"/>
              <a:t>канатлары</a:t>
            </a:r>
            <a:r>
              <a:rPr lang="ru-RU" sz="4400" dirty="0"/>
              <a:t>» </a:t>
            </a:r>
            <a:r>
              <a:rPr lang="ru-RU" sz="4400" dirty="0" err="1"/>
              <a:t>романнары</a:t>
            </a:r>
            <a:r>
              <a:rPr lang="ru-RU" sz="4400" dirty="0"/>
              <a:t>, «Кеше </a:t>
            </a:r>
            <a:r>
              <a:rPr lang="ru-RU" sz="4400" dirty="0" err="1"/>
              <a:t>китә </a:t>
            </a:r>
            <a:r>
              <a:rPr lang="ru-RU" sz="4400" dirty="0"/>
              <a:t>– </a:t>
            </a:r>
            <a:r>
              <a:rPr lang="ru-RU" sz="4400" dirty="0" err="1"/>
              <a:t>җыры </a:t>
            </a:r>
            <a:r>
              <a:rPr lang="ru-RU" sz="4400" dirty="0"/>
              <a:t>кала», «</a:t>
            </a:r>
            <a:r>
              <a:rPr lang="ru-RU" sz="4400" dirty="0" err="1"/>
              <a:t>Торналар</a:t>
            </a:r>
            <a:r>
              <a:rPr lang="ru-RU" sz="4400" dirty="0"/>
              <a:t> </a:t>
            </a:r>
            <a:r>
              <a:rPr lang="ru-RU" sz="4400" dirty="0" err="1"/>
              <a:t>төшкән җирдә</a:t>
            </a:r>
            <a:r>
              <a:rPr lang="ru-RU" sz="4400" dirty="0"/>
              <a:t>», «</a:t>
            </a:r>
            <a:r>
              <a:rPr lang="ru-RU" sz="4400" dirty="0" err="1"/>
              <a:t>Исәнме</a:t>
            </a:r>
            <a:r>
              <a:rPr lang="ru-RU" sz="4400" dirty="0"/>
              <a:t>, </a:t>
            </a:r>
            <a:r>
              <a:rPr lang="ru-RU" sz="4400" dirty="0" err="1"/>
              <a:t>Кәшфи абый</a:t>
            </a:r>
            <a:r>
              <a:rPr lang="ru-RU" sz="4400" dirty="0"/>
              <a:t>» </a:t>
            </a:r>
            <a:r>
              <a:rPr lang="ru-RU" sz="4400" dirty="0" err="1"/>
              <a:t>повестьлары</a:t>
            </a:r>
            <a:r>
              <a:rPr lang="ru-RU" sz="4400" dirty="0"/>
              <a:t> </a:t>
            </a:r>
            <a:r>
              <a:rPr lang="ru-RU" sz="4400" dirty="0" err="1"/>
              <a:t>белән танылды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я</a:t>
            </a:r>
            <a:r>
              <a:rPr lang="ru-RU" sz="3600" dirty="0" err="1" smtClean="0">
                <a:solidFill>
                  <a:srgbClr val="FF0000"/>
                </a:solidFill>
              </a:rPr>
              <a:t>шьләр </a:t>
            </a:r>
            <a:r>
              <a:rPr lang="ru-RU" sz="3600" dirty="0">
                <a:solidFill>
                  <a:srgbClr val="FF0000"/>
                </a:solidFill>
              </a:rPr>
              <a:t>— </a:t>
            </a:r>
            <a:r>
              <a:rPr lang="ru-RU" sz="3600" dirty="0" err="1">
                <a:solidFill>
                  <a:srgbClr val="FF0000"/>
                </a:solidFill>
              </a:rPr>
              <a:t>сугыш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елларында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күрше-тирә </a:t>
            </a:r>
            <a:r>
              <a:rPr lang="ru-RU" sz="3600" dirty="0" err="1" smtClean="0">
                <a:solidFill>
                  <a:srgbClr val="FF0000"/>
                </a:solidFill>
              </a:rPr>
              <a:t>авылларның </a:t>
            </a:r>
            <a:r>
              <a:rPr lang="ru-RU" sz="3600" dirty="0" err="1">
                <a:solidFill>
                  <a:srgbClr val="FF0000"/>
                </a:solidFill>
              </a:rPr>
              <a:t>беренче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ярдәмчеләре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8" name="Содержимое 7" descr="дет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928802"/>
            <a:ext cx="8429684" cy="442915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25602"/>
          </a:xfrm>
        </p:spPr>
        <p:txBody>
          <a:bodyPr>
            <a:noAutofit/>
          </a:bodyPr>
          <a:lstStyle/>
          <a:p>
            <a:r>
              <a:rPr lang="ru-RU" sz="4000" dirty="0" err="1">
                <a:solidFill>
                  <a:srgbClr val="FF0000"/>
                </a:solidFill>
              </a:rPr>
              <a:t>м</a:t>
            </a:r>
            <a:r>
              <a:rPr lang="ru-RU" sz="3600" dirty="0" err="1">
                <a:solidFill>
                  <a:srgbClr val="FF0000"/>
                </a:solidFill>
              </a:rPr>
              <a:t>әктәп һәм авыл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тормышы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тыгыз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бәйләнештә күрсәтелгән икенче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бер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әсәре </a:t>
            </a:r>
            <a:r>
              <a:rPr lang="ru-RU" sz="3600" dirty="0">
                <a:solidFill>
                  <a:srgbClr val="FF0000"/>
                </a:solidFill>
              </a:rPr>
              <a:t>— «</a:t>
            </a:r>
            <a:r>
              <a:rPr lang="ru-RU" sz="3600" dirty="0" err="1">
                <a:solidFill>
                  <a:srgbClr val="FF0000"/>
                </a:solidFill>
              </a:rPr>
              <a:t>Фронтовиклар</a:t>
            </a:r>
            <a:r>
              <a:rPr lang="ru-RU" sz="3600" dirty="0">
                <a:solidFill>
                  <a:srgbClr val="FF0000"/>
                </a:solidFill>
              </a:rPr>
              <a:t>» романы</a:t>
            </a:r>
          </a:p>
        </p:txBody>
      </p:sp>
      <p:pic>
        <p:nvPicPr>
          <p:cNvPr id="4" name="Содержимое 3" descr="мщ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2214555"/>
            <a:ext cx="8929718" cy="435771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800" dirty="0" smtClean="0">
                <a:solidFill>
                  <a:srgbClr val="FF0000"/>
                </a:solidFill>
              </a:rPr>
              <a:t>Иг</a:t>
            </a:r>
            <a:r>
              <a:rPr lang="ru-RU" sz="4800" dirty="0" err="1" smtClean="0">
                <a:solidFill>
                  <a:srgbClr val="FF0000"/>
                </a:solidFill>
              </a:rPr>
              <a:t>ътибарыгыз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tt-RU" sz="4800" dirty="0" smtClean="0">
                <a:solidFill>
                  <a:srgbClr val="FF0000"/>
                </a:solidFill>
              </a:rPr>
              <a:t>өчен рәхмәт!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78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Тема: </vt:lpstr>
      <vt:lpstr>Мөхәммәт Мәһдиев</vt:lpstr>
      <vt:lpstr>Укытучы, галим, язучы </vt:lpstr>
      <vt:lpstr>Слайд 4</vt:lpstr>
      <vt:lpstr>яшьләр — сугыш елларында күрше-тирә авылларның беренче ярдәмчеләре </vt:lpstr>
      <vt:lpstr>мәктәп һәм авыл тормышы тыгыз бәйләнештә күрсәтелгән икенче бер әсәре — «Фронтовиклар» романы</vt:lpstr>
      <vt:lpstr>Слайд 7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user</dc:creator>
  <cp:lastModifiedBy>user</cp:lastModifiedBy>
  <cp:revision>7</cp:revision>
  <dcterms:created xsi:type="dcterms:W3CDTF">2015-10-15T20:30:09Z</dcterms:created>
  <dcterms:modified xsi:type="dcterms:W3CDTF">2015-10-15T21:21:03Z</dcterms:modified>
</cp:coreProperties>
</file>