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64DA07-D339-4179-98E2-70113ECCB791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A9F4CC5-9F0F-44A7-9637-56159484387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365318879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785794"/>
            <a:ext cx="4953008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5715040" cy="3286148"/>
          </a:xfrm>
        </p:spPr>
        <p:txBody>
          <a:bodyPr/>
          <a:lstStyle/>
          <a:p>
            <a:pPr algn="ctr"/>
            <a:r>
              <a:rPr lang="ru-RU" sz="6000" dirty="0" err="1" smtClean="0"/>
              <a:t>Комбулдай</a:t>
            </a:r>
            <a:r>
              <a:rPr lang="ru-RU" sz="6000" dirty="0" smtClean="0"/>
              <a:t> Александра Сергеевна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929066"/>
            <a:ext cx="6215106" cy="207170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Ученица 9 класса МБОУ </a:t>
            </a:r>
            <a:r>
              <a:rPr kumimoji="0" lang="ru-RU" sz="4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Хадынской</a:t>
            </a:r>
            <a:r>
              <a:rPr kumimoji="0" lang="ru-RU" sz="4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Сош</a:t>
            </a:r>
            <a:endParaRPr kumimoji="0" lang="ru-RU" sz="4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15000"/>
            <a:ext cx="9715568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3900486" cy="103725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>
                  <a:solidFill>
                    <a:srgbClr val="FF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семья</a:t>
            </a:r>
            <a:endParaRPr lang="ru-RU" sz="9600" b="1" dirty="0">
              <a:ln w="11430">
                <a:solidFill>
                  <a:srgbClr val="FF0000"/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31861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У мамы и папы,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брата и сестер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я младшая в семье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08332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FF"/>
                </a:solidFill>
              </a:rPr>
              <a:t>Родилась я и живу </a:t>
            </a:r>
            <a:br>
              <a:rPr lang="ru-RU" sz="5400" b="1" dirty="0" smtClean="0">
                <a:solidFill>
                  <a:srgbClr val="0000FF"/>
                </a:solidFill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В самом замечательном</a:t>
            </a:r>
            <a:br>
              <a:rPr lang="ru-RU" sz="5400" b="1" dirty="0" smtClean="0">
                <a:solidFill>
                  <a:srgbClr val="0000FF"/>
                </a:solidFill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Красивом и загадочном </a:t>
            </a:r>
            <a:br>
              <a:rPr lang="ru-RU" sz="5400" b="1" dirty="0" smtClean="0">
                <a:solidFill>
                  <a:srgbClr val="0000FF"/>
                </a:solidFill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И сказочном Хадыне.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8572560" cy="371477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друзья всегда со мной</a:t>
            </a:r>
            <a:b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моя опора!</a:t>
            </a:r>
            <a:b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друзья – они чудные</a:t>
            </a:r>
            <a:b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их очень люблю!</a:t>
            </a:r>
            <a:endParaRPr lang="ru-RU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7829576" cy="43577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После уроков,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мы каждый день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готовимся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к экзаменам!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Мой шумный, но весёлый 9 класс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11494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929618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Учусь я хорошо</a:t>
            </a: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четверки и пятерки</a:t>
            </a: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 школьных всех предметов</a:t>
            </a:r>
          </a:p>
          <a:p>
            <a:pPr>
              <a:buNone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«Русский» я люблю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000240"/>
            <a:ext cx="2795601" cy="4254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450254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357718" cy="32682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B612-2016-01-11-13-11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84" y="500042"/>
            <a:ext cx="3071816" cy="4095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Очень Люблю фотографировать друзей!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20151007_093944.jpg"/>
          <p:cNvPicPr>
            <a:picLocks noChangeAspect="1"/>
          </p:cNvPicPr>
          <p:nvPr/>
        </p:nvPicPr>
        <p:blipFill>
          <a:blip r:embed="rId4"/>
          <a:srcRect l="19231"/>
          <a:stretch>
            <a:fillRect/>
          </a:stretch>
        </p:blipFill>
        <p:spPr>
          <a:xfrm>
            <a:off x="5643570" y="3500438"/>
            <a:ext cx="3000375" cy="27860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quarequick_201612112144527.jpg"/>
          <p:cNvPicPr>
            <a:picLocks noChangeAspect="1"/>
          </p:cNvPicPr>
          <p:nvPr/>
        </p:nvPicPr>
        <p:blipFill>
          <a:blip r:embed="rId5"/>
          <a:srcRect t="16666" b="18750"/>
          <a:stretch>
            <a:fillRect/>
          </a:stretch>
        </p:blipFill>
        <p:spPr>
          <a:xfrm>
            <a:off x="142844" y="3500438"/>
            <a:ext cx="5000660" cy="3229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81" y="0"/>
            <a:ext cx="915808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8573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Удачи участникам конкурса «Я – лидер!»!</a:t>
            </a:r>
            <a:endParaRPr lang="ru-RU" sz="4800" b="1" cap="all" dirty="0">
              <a:ln w="0">
                <a:solidFill>
                  <a:srgbClr val="0000FF"/>
                </a:solidFill>
              </a:ln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79</TotalTime>
  <Words>74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1_Техническая</vt:lpstr>
      <vt:lpstr>Бумажная</vt:lpstr>
      <vt:lpstr>Комбулдай Александра Сергеевна</vt:lpstr>
      <vt:lpstr>семья</vt:lpstr>
      <vt:lpstr>Родилась я и живу  В самом замечательном Красивом и загадочном  И сказочном Хадыне.</vt:lpstr>
      <vt:lpstr>Мои друзья всегда со мной Они моя опора! Мои друзья – они чудные Я их очень люблю!</vt:lpstr>
      <vt:lpstr>После уроков,  мы каждый день  готовимся  к экзаменам!</vt:lpstr>
      <vt:lpstr>Мой шумный, но весёлый 9 класс</vt:lpstr>
      <vt:lpstr>Слайд 7</vt:lpstr>
      <vt:lpstr>Очень Люблю фотографировать друзей!</vt:lpstr>
      <vt:lpstr>Удачи участникам конкурса «Я – лидер!»!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Комбулдай александра сергеевна</dc:title>
  <dc:creator>User</dc:creator>
  <cp:lastModifiedBy>User</cp:lastModifiedBy>
  <cp:revision>9</cp:revision>
  <dcterms:created xsi:type="dcterms:W3CDTF">2016-01-21T05:08:56Z</dcterms:created>
  <dcterms:modified xsi:type="dcterms:W3CDTF">2016-01-21T06:28:17Z</dcterms:modified>
</cp:coreProperties>
</file>