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1" r:id="rId2"/>
    <p:sldId id="256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>
      <p:cViewPr>
        <p:scale>
          <a:sx n="70" d="100"/>
          <a:sy n="70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3D065-982F-4356-AA00-AC6706B2A57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77696-98C2-4A40-8D6C-86FD09626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7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77696-98C2-4A40-8D6C-86FD096264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2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3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6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1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1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8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3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9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624736" cy="79208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Муниципальное автономное учреждение дополнительного образования </a:t>
            </a:r>
            <a:br>
              <a:rPr lang="ru-RU" sz="2000" i="1" dirty="0" smtClean="0"/>
            </a:br>
            <a:r>
              <a:rPr lang="ru-RU" sz="2000" i="1" dirty="0" smtClean="0"/>
              <a:t>«Детско-юношеская спортивная школа № 5»</a:t>
            </a:r>
            <a:endParaRPr lang="ru-RU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35596" y="1843950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Мастер-класс в объединении </a:t>
            </a:r>
          </a:p>
          <a:p>
            <a:pPr algn="ctr"/>
            <a:r>
              <a:rPr lang="ru-RU" sz="4000" b="1" dirty="0" smtClean="0"/>
              <a:t>тяжелой атлетики </a:t>
            </a:r>
          </a:p>
          <a:p>
            <a:pPr algn="ctr"/>
            <a:r>
              <a:rPr lang="ru-RU" sz="4000" b="1" dirty="0" smtClean="0"/>
              <a:t>с участием </a:t>
            </a:r>
          </a:p>
          <a:p>
            <a:pPr algn="ctr"/>
            <a:r>
              <a:rPr lang="ru-RU" sz="4000" b="1" dirty="0" smtClean="0"/>
              <a:t>Романа Константинова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декабря 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624736" cy="792088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Муниципальное автономное учреждение </a:t>
            </a:r>
            <a:br>
              <a:rPr lang="ru-RU" sz="1600" i="1" dirty="0" smtClean="0"/>
            </a:br>
            <a:r>
              <a:rPr lang="ru-RU" sz="1600" i="1" dirty="0" smtClean="0"/>
              <a:t>дополнительного образования </a:t>
            </a:r>
            <a:br>
              <a:rPr lang="ru-RU" sz="1600" i="1" dirty="0" smtClean="0"/>
            </a:br>
            <a:r>
              <a:rPr lang="ru-RU" sz="1600" i="1" dirty="0" smtClean="0"/>
              <a:t>«Детско-юношеская спортивная школа № 5»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Тяжёлая </a:t>
            </a:r>
            <a:r>
              <a:rPr lang="ru-RU" sz="2000" b="1" dirty="0" err="1"/>
              <a:t>атле́тика</a:t>
            </a:r>
            <a:r>
              <a:rPr lang="ru-RU" sz="2000" dirty="0"/>
              <a:t> — </a:t>
            </a:r>
            <a:r>
              <a:rPr lang="ru-RU" sz="2000" dirty="0" smtClean="0"/>
              <a:t>олимпийский вид </a:t>
            </a:r>
            <a:r>
              <a:rPr lang="ru-RU" sz="2000" dirty="0"/>
              <a:t>спорта, в основе которого лежит выполнение упражнений по поднятию </a:t>
            </a:r>
            <a:r>
              <a:rPr lang="ru-RU" sz="2000" dirty="0" smtClean="0"/>
              <a:t>штанги над </a:t>
            </a:r>
            <a:r>
              <a:rPr lang="ru-RU" sz="2000" dirty="0"/>
              <a:t>головой. Соревнования по тяжёлой атлетике на сегодняшний день включают в себя два упражнения: </a:t>
            </a:r>
            <a:r>
              <a:rPr lang="ru-RU" sz="2000" dirty="0" smtClean="0"/>
              <a:t>рывок и толчок.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054">
            <a:off x="-186528" y="4532935"/>
            <a:ext cx="3532886" cy="2412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r="3883"/>
          <a:stretch/>
        </p:blipFill>
        <p:spPr>
          <a:xfrm rot="613840">
            <a:off x="5681560" y="4599111"/>
            <a:ext cx="3649988" cy="227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3002"/>
          <a:stretch/>
        </p:blipFill>
        <p:spPr>
          <a:xfrm>
            <a:off x="2696996" y="3174323"/>
            <a:ext cx="3750008" cy="2237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6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624736" cy="792088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Муниципальное автономное учреждение </a:t>
            </a:r>
            <a:br>
              <a:rPr lang="ru-RU" sz="1600" i="1" dirty="0" smtClean="0"/>
            </a:br>
            <a:r>
              <a:rPr lang="ru-RU" sz="1600" i="1" dirty="0" smtClean="0"/>
              <a:t>дополнительного образования </a:t>
            </a:r>
            <a:br>
              <a:rPr lang="ru-RU" sz="1600" i="1" dirty="0" smtClean="0"/>
            </a:br>
            <a:r>
              <a:rPr lang="ru-RU" sz="1600" i="1" dirty="0" smtClean="0"/>
              <a:t>«Детско-юношеская спортивная школа № 5»</a:t>
            </a: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3860" r="3432" b="4097"/>
          <a:stretch/>
        </p:blipFill>
        <p:spPr>
          <a:xfrm>
            <a:off x="107505" y="1268760"/>
            <a:ext cx="3960440" cy="2966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7500"/>
            <a:ext cx="4139952" cy="282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1052736"/>
            <a:ext cx="3093113" cy="4162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" y="19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624736" cy="792088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Муниципальное автономное учреждение </a:t>
            </a:r>
            <a:br>
              <a:rPr lang="ru-RU" sz="1600" i="1" dirty="0" smtClean="0"/>
            </a:br>
            <a:r>
              <a:rPr lang="ru-RU" sz="1600" i="1" dirty="0" smtClean="0"/>
              <a:t>дополнительного образования </a:t>
            </a:r>
            <a:br>
              <a:rPr lang="ru-RU" sz="1600" i="1" dirty="0" smtClean="0"/>
            </a:br>
            <a:r>
              <a:rPr lang="ru-RU" sz="1600" i="1" dirty="0" smtClean="0"/>
              <a:t>«Детско-юношеская спортивная школа № 5»</a:t>
            </a: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786" r="3553" b="2886"/>
          <a:stretch/>
        </p:blipFill>
        <p:spPr>
          <a:xfrm>
            <a:off x="112060" y="1124744"/>
            <a:ext cx="2479263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851196"/>
            <a:ext cx="281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Владислав </a:t>
            </a:r>
            <a:r>
              <a:rPr lang="ru-RU" sz="1600" b="1" dirty="0" err="1"/>
              <a:t>Францевич</a:t>
            </a:r>
            <a:r>
              <a:rPr lang="ru-RU" sz="1600" b="1" dirty="0"/>
              <a:t> </a:t>
            </a:r>
            <a:r>
              <a:rPr lang="ru-RU" sz="1600" b="1" dirty="0" smtClean="0"/>
              <a:t>Краевский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28" y="2708920"/>
            <a:ext cx="2194560" cy="3118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43729" y="5827024"/>
            <a:ext cx="219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Николай Шатов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2560300" cy="294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33" y="3573016"/>
            <a:ext cx="2275970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21249" y="6373281"/>
            <a:ext cx="219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Алексей Медведев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14401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Григорий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err="1" smtClean="0"/>
              <a:t>Новак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47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624736" cy="792088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Муниципальное автономное учреждение </a:t>
            </a:r>
            <a:br>
              <a:rPr lang="ru-RU" sz="1600" i="1" dirty="0" smtClean="0"/>
            </a:br>
            <a:r>
              <a:rPr lang="ru-RU" sz="1600" i="1" dirty="0" smtClean="0"/>
              <a:t>дополнительного образования </a:t>
            </a:r>
            <a:br>
              <a:rPr lang="ru-RU" sz="1600" i="1" dirty="0" smtClean="0"/>
            </a:br>
            <a:r>
              <a:rPr lang="ru-RU" sz="1600" i="1" dirty="0" smtClean="0"/>
              <a:t>«Детско-юношеская спортивная школа № 5»</a:t>
            </a: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281034" cy="438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6012138"/>
            <a:ext cx="328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Рудольф </a:t>
            </a:r>
            <a:r>
              <a:rPr lang="ru-RU" sz="1600" b="1" dirty="0" err="1"/>
              <a:t>Плюкфельдер</a:t>
            </a:r>
            <a:r>
              <a:rPr lang="ru-RU" sz="1600" b="1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3986" r="3732" b="4595"/>
          <a:stretch/>
        </p:blipFill>
        <p:spPr>
          <a:xfrm>
            <a:off x="4716016" y="2204864"/>
            <a:ext cx="3258564" cy="446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83275" y="1656737"/>
            <a:ext cx="328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Алексей Вахонин </a:t>
            </a:r>
          </a:p>
        </p:txBody>
      </p:sp>
    </p:spTree>
    <p:extLst>
      <p:ext uri="{BB962C8B-B14F-4D97-AF65-F5344CB8AC3E}">
        <p14:creationId xmlns:p14="http://schemas.microsoft.com/office/powerpoint/2010/main" val="4147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6624736" cy="792088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Муниципальное автономное учреждение </a:t>
            </a:r>
            <a:br>
              <a:rPr lang="ru-RU" sz="1600" i="1" dirty="0" smtClean="0"/>
            </a:br>
            <a:r>
              <a:rPr lang="ru-RU" sz="1600" i="1" dirty="0" smtClean="0"/>
              <a:t>дополнительного образования </a:t>
            </a:r>
            <a:br>
              <a:rPr lang="ru-RU" sz="1600" i="1" dirty="0" smtClean="0"/>
            </a:br>
            <a:r>
              <a:rPr lang="ru-RU" sz="1600" i="1" dirty="0" smtClean="0"/>
              <a:t>«Детско-юношеская спортивная школа № 5»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9106" y="4942431"/>
            <a:ext cx="328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Евгений </a:t>
            </a:r>
            <a:r>
              <a:rPr lang="ru-RU" sz="1600" b="1" dirty="0" err="1" smtClean="0"/>
              <a:t>Чигишев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6217431"/>
            <a:ext cx="328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Роман Константинов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9013"/>
            <a:ext cx="4824536" cy="3618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39012"/>
            <a:ext cx="3419872" cy="5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54</Words>
  <Application>Microsoft Office PowerPoint</Application>
  <PresentationFormat>Экран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автономное учреждение дополнительного образования  «Детско-юношеская спортивная школа № 5»</vt:lpstr>
      <vt:lpstr>Муниципальное автономное учреждение  дополнительного образования  «Детско-юношеская спортивная школа № 5»</vt:lpstr>
      <vt:lpstr>Муниципальное автономное учреждение  дополнительного образования  «Детско-юношеская спортивная школа № 5»</vt:lpstr>
      <vt:lpstr>Муниципальное автономное учреждение  дополнительного образования  «Детско-юношеская спортивная школа № 5»</vt:lpstr>
      <vt:lpstr>Муниципальное автономное учреждение  дополнительного образования  «Детско-юношеская спортивная школа № 5»</vt:lpstr>
      <vt:lpstr>Муниципальное автономное учреждение  дополнительного образования  «Детско-юношеская спортивная школа № 5»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 «Детско-юношеская спортивная школа № 5»</dc:title>
  <dc:creator>Светлана</dc:creator>
  <cp:lastModifiedBy>Светлана</cp:lastModifiedBy>
  <cp:revision>17</cp:revision>
  <dcterms:created xsi:type="dcterms:W3CDTF">2015-12-01T09:07:42Z</dcterms:created>
  <dcterms:modified xsi:type="dcterms:W3CDTF">2016-01-21T08:41:31Z</dcterms:modified>
</cp:coreProperties>
</file>