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6" r:id="rId3"/>
    <p:sldId id="262" r:id="rId4"/>
    <p:sldId id="257" r:id="rId5"/>
    <p:sldId id="258" r:id="rId6"/>
    <p:sldId id="264" r:id="rId7"/>
    <p:sldId id="263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827DE-5745-4876-AD52-9F60A122CB16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B0ECD-DCE4-4D10-883E-BAC312E322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B0ECD-DCE4-4D10-883E-BAC312E322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202362"/>
          </a:xfrm>
        </p:spPr>
        <p:txBody>
          <a:bodyPr>
            <a:normAutofit/>
          </a:bodyPr>
          <a:lstStyle/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Домакты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ийиги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черге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кежигүннери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Тест.</a:t>
            </a:r>
          </a:p>
          <a:p>
            <a:pPr marL="514350" indent="-514350" algn="l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Доора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падеж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айтырыында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сөстү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кандыг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шыярыл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а) кол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б)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немелде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в)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байдал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Эжимни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демир-үжүү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каттыжыышкынында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чагырткан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кандыг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болур-дур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бижи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тодарадылга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немелде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Чугула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кежигүннеринден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аӊгыда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2-ги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кежигүннери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домакты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кандыг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дээрил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делгереӊгей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эвес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делгереңгей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долу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Кол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биле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сөглекчини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домакты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кандыг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кежигүннери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дээрил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2-ги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делгереӊгей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эвес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в)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чугула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Наречиениң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айтырыгларын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кандыг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шыярыл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байдал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немелде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в)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сөглекчи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Бөгүн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эрте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турган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мен»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домакта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чугула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кежигүннери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каш-дыр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демдегле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ийи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чаңгыс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799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Сорулгазы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876800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Домакты</a:t>
            </a:r>
            <a:r>
              <a:rPr lang="ru-RU" dirty="0" err="1">
                <a:solidFill>
                  <a:schemeClr val="tx1"/>
                </a:solidFill>
                <a:latin typeface="Times New Roman"/>
                <a:cs typeface="Times New Roman"/>
              </a:rPr>
              <a:t>ң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ийиги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черге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кежигүннери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деп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чүл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,          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чижектерге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бадыткап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схемага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көргүзүп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тургаш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билиндирер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2.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Тест, схема, «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Илчирбе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деп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оюн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дузазы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-биле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билиин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улам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ханы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билип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алырынга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чаңчыктырар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3.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Сюжеттиг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чурук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дамчыштыр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аас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болгаш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бижимел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чугаазын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сайзырадыр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4.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Тыва дылды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кайы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хире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cs typeface="Times New Roman"/>
              </a:rPr>
              <a:t>ү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нелеп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билир-дир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, 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орус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дылды база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ол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хире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cs typeface="Times New Roman"/>
              </a:rPr>
              <a:t>ү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нелээринге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кижизидер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но 1 4"/>
          <p:cNvSpPr/>
          <p:nvPr/>
        </p:nvSpPr>
        <p:spPr>
          <a:xfrm>
            <a:off x="0" y="1752600"/>
            <a:ext cx="3200400" cy="2667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Модальдыг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сөстер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200400" y="16002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76600" y="228600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решение 10"/>
          <p:cNvSpPr/>
          <p:nvPr/>
        </p:nvSpPr>
        <p:spPr>
          <a:xfrm>
            <a:off x="4495800" y="1066800"/>
            <a:ext cx="2057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чадавас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4953000" y="1905000"/>
            <a:ext cx="2057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боор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оң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5334000" y="2743200"/>
            <a:ext cx="22098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ышкаш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352800" y="3048000"/>
            <a:ext cx="1752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решение 16"/>
          <p:cNvSpPr/>
          <p:nvPr/>
        </p:nvSpPr>
        <p:spPr>
          <a:xfrm>
            <a:off x="5181600" y="3657600"/>
            <a:ext cx="2057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352800" y="34290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371600" y="228600"/>
            <a:ext cx="59436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Домакты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ийиги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кежигүннери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71500" y="2781300"/>
            <a:ext cx="2057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771900" y="33909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210697" y="2629297"/>
            <a:ext cx="1981200" cy="989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лако 15"/>
          <p:cNvSpPr/>
          <p:nvPr/>
        </p:nvSpPr>
        <p:spPr>
          <a:xfrm>
            <a:off x="381000" y="4343400"/>
            <a:ext cx="23622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Немелде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2895600" y="4343400"/>
            <a:ext cx="32766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Тодарадылга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6400800" y="4343400"/>
            <a:ext cx="25146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Байдал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600" y="304800"/>
            <a:ext cx="2667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Немелде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24200" y="3048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Тодарадылга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72200" y="304800"/>
            <a:ext cx="2743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Байдал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219200" y="1722120"/>
            <a:ext cx="484632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67784" y="1714500"/>
            <a:ext cx="484632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536942" y="1722120"/>
            <a:ext cx="484632" cy="1287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200" y="3063240"/>
            <a:ext cx="29718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Кымны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Чүнү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Кымга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Чүге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Кымда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Чүде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Кымдан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Чүден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ымче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Чүже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24200" y="3074670"/>
            <a:ext cx="30480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Кандыг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Чүлүг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Кымны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Чүнү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ӊ?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Каш?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97930" y="3074670"/>
            <a:ext cx="28194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Кажан?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Чүге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Чүнү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дээш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Канчаар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хире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219200" y="914400"/>
            <a:ext cx="15240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3124200" cy="59436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А.п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Х.п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Б.п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О.п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Т.п.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Ү.п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У.п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3810000"/>
            <a:ext cx="4267200" cy="12954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Доора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падежтер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590800" y="2438400"/>
            <a:ext cx="1600200" cy="33528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3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53640" y="106680"/>
            <a:ext cx="3657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емелде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828800" y="19812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943600" y="1905000"/>
            <a:ext cx="609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914400" y="2758440"/>
            <a:ext cx="1524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Дорт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939790" y="2758440"/>
            <a:ext cx="1752600" cy="128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Доора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676400" y="393573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58000" y="409194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082040" y="4533900"/>
            <a:ext cx="1234440" cy="941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О.п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882640" y="4648200"/>
            <a:ext cx="1981200" cy="177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Б.п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Т.п.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Ү.п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У.п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5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029200"/>
          </a:xfrm>
        </p:spPr>
        <p:txBody>
          <a:bodyPr/>
          <a:lstStyle/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Чижээ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Оруувус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малгаштыг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тулаага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келди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Чаагай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дүжүдүн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ажаап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алыр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дээн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шөлдерни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долган.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Дараазында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сөстер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домактар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чогаадыр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арларны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школадан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дагже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чонну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4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Күскү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кежээни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бойду-зун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магадап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тайганы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чаагай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чыдын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хөрээм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долдур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тынып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куштарны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янзы-бүрү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мыжыраашкын-нарын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дыӊнап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элээн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турдум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(С. Тока.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Аратты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сөзү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327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Домактыӊ ийиги черге кежигүннери</vt:lpstr>
      <vt:lpstr>Сорулгазы:</vt:lpstr>
      <vt:lpstr>Презентация PowerPoint</vt:lpstr>
      <vt:lpstr>Презентация PowerPoint</vt:lpstr>
      <vt:lpstr>Презентация PowerPoint</vt:lpstr>
      <vt:lpstr>А.п. Х.п. Б.п. О.п. Т.п. Ү.п. У.п.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Сорулгазы:</dc:title>
  <cp:lastModifiedBy>Пользователь Windows</cp:lastModifiedBy>
  <cp:revision>17</cp:revision>
  <dcterms:modified xsi:type="dcterms:W3CDTF">2015-12-07T08:29:23Z</dcterms:modified>
</cp:coreProperties>
</file>